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82" r:id="rId4"/>
    <p:sldMasterId id="2147483703" r:id="rId5"/>
  </p:sldMasterIdLst>
  <p:notesMasterIdLst>
    <p:notesMasterId r:id="rId10"/>
  </p:notesMasterIdLst>
  <p:handoutMasterIdLst>
    <p:handoutMasterId r:id="rId58"/>
  </p:handoutMasterIdLst>
  <p:sldIdLst>
    <p:sldId id="260" r:id="rId6"/>
    <p:sldId id="261" r:id="rId7"/>
    <p:sldId id="262" r:id="rId8"/>
    <p:sldId id="263" r:id="rId9"/>
    <p:sldId id="288" r:id="rId11"/>
    <p:sldId id="266" r:id="rId12"/>
    <p:sldId id="289" r:id="rId13"/>
    <p:sldId id="290" r:id="rId14"/>
    <p:sldId id="357" r:id="rId15"/>
    <p:sldId id="358" r:id="rId16"/>
    <p:sldId id="359" r:id="rId17"/>
    <p:sldId id="360" r:id="rId18"/>
    <p:sldId id="361" r:id="rId19"/>
    <p:sldId id="32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275" r:id="rId32"/>
    <p:sldId id="362" r:id="rId33"/>
    <p:sldId id="370" r:id="rId34"/>
    <p:sldId id="363" r:id="rId35"/>
    <p:sldId id="371" r:id="rId36"/>
    <p:sldId id="366" r:id="rId37"/>
    <p:sldId id="378" r:id="rId38"/>
    <p:sldId id="379" r:id="rId39"/>
    <p:sldId id="380" r:id="rId40"/>
    <p:sldId id="381" r:id="rId41"/>
    <p:sldId id="382" r:id="rId42"/>
    <p:sldId id="383" r:id="rId43"/>
    <p:sldId id="373" r:id="rId44"/>
    <p:sldId id="374" r:id="rId45"/>
    <p:sldId id="375" r:id="rId46"/>
    <p:sldId id="376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284" r:id="rId55"/>
    <p:sldId id="303" r:id="rId56"/>
    <p:sldId id="287" r:id="rId57"/>
  </p:sldIdLst>
  <p:sldSz cx="12192000" cy="6858000"/>
  <p:notesSz cx="7103745" cy="10234295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304" autoAdjust="0"/>
  </p:normalViewPr>
  <p:slideViewPr>
    <p:cSldViewPr snapToGrid="0">
      <p:cViewPr varScale="1">
        <p:scale>
          <a:sx n="87" d="100"/>
          <a:sy n="87" d="100"/>
        </p:scale>
        <p:origin x="83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2" Type="http://schemas.openxmlformats.org/officeDocument/2006/relationships/tags" Target="tags/tag852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1.xml"/><Relationship Id="rId59" Type="http://schemas.openxmlformats.org/officeDocument/2006/relationships/presProps" Target="presProps.xml"/><Relationship Id="rId58" Type="http://schemas.openxmlformats.org/officeDocument/2006/relationships/handoutMaster" Target="handoutMasters/handoutMaster1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0" Type="http://schemas.openxmlformats.org/officeDocument/2006/relationships/slide" Target="slides/slide3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9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9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xv6 是 MIT 开发的经典教学操作系统，它复刻了 UNIX v6 的核心逻辑。而我们的项目 xv6-rust，则是尝试用现代系统级语言 Rust 来重新实现它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从核基本差不多，提一下</a:t>
            </a:r>
            <a:r>
              <a:rPr lang="en-US" altLang="zh-CN" dirty="0"/>
              <a:t>STARTED</a:t>
            </a:r>
            <a:r>
              <a:rPr lang="zh-CN" altLang="en-US" dirty="0"/>
              <a:t>变量</a:t>
            </a:r>
            <a:endParaRPr lang="zh-CN" altLang="en-US" dirty="0"/>
          </a:p>
          <a:p>
            <a:r>
              <a:rPr lang="zh-CN" altLang="en-US" dirty="0"/>
              <a:t>然后说下</a:t>
            </a:r>
            <a:r>
              <a:rPr lang="en-US" altLang="zh-CN" dirty="0"/>
              <a:t>scheduler</a:t>
            </a:r>
            <a:r>
              <a:rPr lang="zh-CN" altLang="en-US" dirty="0"/>
              <a:t>之后会在进程调度部分</a:t>
            </a:r>
            <a:r>
              <a:rPr lang="zh-CN" altLang="en-US" dirty="0"/>
              <a:t>详细讲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通过权限位实现：</a:t>
            </a:r>
            <a:endParaRPr lang="zh-CN" altLang="en-US" dirty="0"/>
          </a:p>
          <a:p>
            <a:r>
              <a:rPr lang="zh-CN" altLang="en-US" dirty="0"/>
              <a:t>进程隔离</a:t>
            </a:r>
            <a:endParaRPr lang="zh-CN" altLang="en-US" dirty="0"/>
          </a:p>
          <a:p>
            <a:r>
              <a:rPr lang="zh-CN" altLang="en-US" dirty="0"/>
              <a:t>内核与用户态保护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- </a:t>
            </a:r>
            <a:r>
              <a:rPr lang="zh-CN" altLang="en-US" dirty="0"/>
              <a:t>内核需要频繁访问物理内存若每次访问都经过复杂映射，开销较大，因此采用 **内核直接映射（</a:t>
            </a:r>
            <a:r>
              <a:rPr lang="en-US" altLang="zh-CN" dirty="0"/>
              <a:t>Identity Mapping</a:t>
            </a:r>
            <a:r>
              <a:rPr lang="zh-CN" altLang="en-US" dirty="0"/>
              <a:t>）**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启动 (Boot)： (src/start.rs)</a:t>
            </a:r>
            <a:endParaRPr lang="zh-CN" altLang="en-US"/>
          </a:p>
          <a:p>
            <a:r>
              <a:rPr lang="zh-CN" altLang="en-US"/>
              <a:t>内存 (Memory)： (src/mm)</a:t>
            </a:r>
            <a:endParaRPr lang="zh-CN" altLang="en-US"/>
          </a:p>
          <a:p>
            <a:r>
              <a:rPr lang="zh-CN" altLang="en-US"/>
              <a:t>进程 (Process)： (src/process)</a:t>
            </a:r>
            <a:endParaRPr lang="zh-CN" altLang="en-US"/>
          </a:p>
          <a:p>
            <a:r>
              <a:rPr lang="zh-CN" altLang="en-US"/>
              <a:t>中断 (Trap)：(src/trap.rs及</a:t>
            </a:r>
            <a:r>
              <a:rPr lang="en-US" altLang="zh-CN"/>
              <a:t>process</a:t>
            </a:r>
            <a:r>
              <a:rPr lang="zh-CN" altLang="en-US"/>
              <a:t>中部分</a:t>
            </a:r>
            <a:r>
              <a:rPr lang="zh-CN" altLang="en-US"/>
              <a:t>内容)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- </a:t>
            </a:r>
            <a:r>
              <a:rPr lang="zh-CN" altLang="en-US" dirty="0"/>
              <a:t>内核需要频繁访问物理内存若每次访问都经过复杂映射，开销较大，因此采用 **内核直接映射（</a:t>
            </a:r>
            <a:r>
              <a:rPr lang="en-US" altLang="zh-CN" dirty="0"/>
              <a:t>Identity Mapping</a:t>
            </a:r>
            <a:r>
              <a:rPr lang="zh-CN" altLang="en-US" dirty="0"/>
              <a:t>）**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1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excl </a:t>
            </a:r>
            <a:r>
              <a:rPr lang="zh-CN" altLang="en-US">
                <a:sym typeface="+mn-ea"/>
              </a:rPr>
              <a:t>锁保护的是调度相关的小型元数据（如</a:t>
            </a:r>
            <a:r>
              <a:rPr lang="en-US" altLang="zh-CN">
                <a:sym typeface="+mn-ea"/>
              </a:rPr>
              <a:t> state, channel, pid</a:t>
            </a:r>
            <a:r>
              <a:rPr lang="zh-CN" altLang="en-US">
                <a:sym typeface="+mn-ea"/>
              </a:rPr>
              <a:t>），访问频率高但数据量小。</a:t>
            </a:r>
            <a:endParaRPr lang="zh-CN" altLang="en-US"/>
          </a:p>
          <a:p>
            <a:r>
              <a:rPr lang="en-US" altLang="zh-CN">
                <a:sym typeface="+mn-ea"/>
              </a:rPr>
              <a:t>data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 UnsafeCell </a:t>
            </a:r>
            <a:r>
              <a:rPr lang="zh-CN" altLang="en-US">
                <a:sym typeface="+mn-ea"/>
              </a:rPr>
              <a:t>允许内部可变性，避免在每次访问内存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r>
              <a:rPr lang="en-US" altLang="zh-CN">
                <a:sym typeface="+mn-ea"/>
              </a:rPr>
              <a:t>/TrapFrame </a:t>
            </a:r>
            <a:r>
              <a:rPr lang="zh-CN" altLang="en-US">
                <a:sym typeface="+mn-ea"/>
              </a:rPr>
              <a:t>时都加锁，提升性能。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调度器只需获取</a:t>
            </a:r>
            <a:r>
              <a:rPr lang="en-US" altLang="zh-CN">
                <a:sym typeface="+mn-ea"/>
              </a:rPr>
              <a:t> excl </a:t>
            </a:r>
            <a:r>
              <a:rPr lang="zh-CN" altLang="en-US">
                <a:sym typeface="+mn-ea"/>
              </a:rPr>
              <a:t>锁即可安全修改进程状态（如</a:t>
            </a:r>
            <a:r>
              <a:rPr lang="en-US" altLang="zh-CN">
                <a:sym typeface="+mn-ea"/>
              </a:rPr>
              <a:t> RUNNING </a:t>
            </a:r>
            <a:r>
              <a:rPr lang="en-US" altLang="en-US">
                <a:sym typeface="+mn-ea"/>
              </a:rPr>
              <a:t>→</a:t>
            </a:r>
            <a:r>
              <a:rPr lang="en-US" altLang="zh-CN">
                <a:sym typeface="+mn-ea"/>
              </a:rPr>
              <a:t> SLEEPING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r>
              <a:rPr lang="zh-CN" altLang="en-US">
                <a:sym typeface="+mn-ea"/>
              </a:rPr>
              <a:t>系统调用或</a:t>
            </a:r>
            <a:r>
              <a:rPr lang="en-US" altLang="zh-CN">
                <a:sym typeface="+mn-ea"/>
              </a:rPr>
              <a:t> fork </a:t>
            </a:r>
            <a:r>
              <a:rPr lang="zh-CN" altLang="en-US">
                <a:sym typeface="+mn-ea"/>
              </a:rPr>
              <a:t>操作访问</a:t>
            </a:r>
            <a:r>
              <a:rPr lang="en-US" altLang="zh-CN">
                <a:sym typeface="+mn-ea"/>
              </a:rPr>
              <a:t> data </a:t>
            </a:r>
            <a:r>
              <a:rPr lang="zh-CN" altLang="en-US">
                <a:sym typeface="+mn-ea"/>
              </a:rPr>
              <a:t>时，通常已持有</a:t>
            </a:r>
            <a:r>
              <a:rPr lang="en-US" altLang="zh-CN">
                <a:sym typeface="+mn-ea"/>
              </a:rPr>
              <a:t> excl </a:t>
            </a:r>
            <a:r>
              <a:rPr lang="zh-CN" altLang="en-US">
                <a:sym typeface="+mn-ea"/>
              </a:rPr>
              <a:t>锁或处于独占上下文（如正在运行的进程），保证一致性。</a:t>
            </a:r>
            <a:endParaRPr lang="zh-CN" altLang="en-US"/>
          </a:p>
          <a:p>
            <a:r>
              <a:rPr lang="en-US" altLang="zh-CN">
                <a:sym typeface="+mn-ea"/>
              </a:rPr>
              <a:t>3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所有对</a:t>
            </a:r>
            <a:r>
              <a:rPr lang="en-US" altLang="zh-CN">
                <a:sym typeface="+mn-ea"/>
              </a:rPr>
              <a:t> data </a:t>
            </a:r>
            <a:r>
              <a:rPr lang="zh-CN" altLang="en-US">
                <a:sym typeface="+mn-ea"/>
              </a:rPr>
              <a:t>的访问都通过</a:t>
            </a:r>
            <a:r>
              <a:rPr lang="en-US" altLang="zh-CN">
                <a:sym typeface="+mn-ea"/>
              </a:rPr>
              <a:t> get_mut() </a:t>
            </a:r>
            <a:r>
              <a:rPr lang="zh-CN" altLang="en-US">
                <a:sym typeface="+mn-ea"/>
              </a:rPr>
              <a:t>显式获取可变引用，确保单线程访问。</a:t>
            </a:r>
            <a:endParaRPr lang="zh-CN" altLang="en-US"/>
          </a:p>
          <a:p>
            <a:r>
              <a:rPr lang="zh-CN" altLang="en-US">
                <a:sym typeface="+mn-ea"/>
              </a:rPr>
              <a:t>关键操作（如</a:t>
            </a:r>
            <a:r>
              <a:rPr lang="en-US" altLang="zh-CN">
                <a:sym typeface="+mn-ea"/>
              </a:rPr>
              <a:t> sleep, yielding, fork</a:t>
            </a:r>
            <a:r>
              <a:rPr lang="zh-CN" altLang="en-US">
                <a:sym typeface="+mn-ea"/>
              </a:rPr>
              <a:t>）严格遵循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先锁</a:t>
            </a:r>
            <a:r>
              <a:rPr lang="en-US" altLang="zh-CN">
                <a:sym typeface="+mn-ea"/>
              </a:rPr>
              <a:t> excl</a:t>
            </a:r>
            <a:r>
              <a:rPr lang="zh-CN" altLang="en-US">
                <a:sym typeface="+mn-ea"/>
              </a:rPr>
              <a:t>，再操作</a:t>
            </a:r>
            <a:r>
              <a:rPr lang="en-US" altLang="zh-CN">
                <a:sym typeface="+mn-ea"/>
              </a:rPr>
              <a:t> data”</a:t>
            </a:r>
            <a:r>
              <a:rPr lang="zh-CN" altLang="en-US">
                <a:sym typeface="+mn-ea"/>
              </a:rPr>
              <a:t>的顺序。</a:t>
            </a:r>
            <a:endParaRPr lang="zh-CN" altLang="en-US"/>
          </a:p>
          <a:p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这段代码清晰地展示了死循环的骨架：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loop { ... }</a:t>
            </a:r>
            <a:r>
              <a:rPr lang="zh-CN" altLang="en-US"/>
              <a:t>：这就是死循环本身。</a:t>
            </a:r>
            <a:endParaRPr lang="zh-CN" altLang="en-US"/>
          </a:p>
          <a:p>
            <a:r>
              <a:rPr lang="en-US" altLang="zh-CN"/>
              <a:t>PROC_MANAGER.alloc_runnable()</a:t>
            </a:r>
            <a:r>
              <a:rPr lang="zh-CN" altLang="en-US"/>
              <a:t>：这是</a:t>
            </a:r>
            <a:r>
              <a:rPr lang="en-US" altLang="zh-CN"/>
              <a:t>“</a:t>
            </a:r>
            <a:r>
              <a:rPr lang="zh-CN" altLang="en-US"/>
              <a:t>找进程</a:t>
            </a:r>
            <a:r>
              <a:rPr lang="en-US" altLang="zh-CN"/>
              <a:t>”</a:t>
            </a:r>
            <a:r>
              <a:rPr lang="zh-CN" altLang="en-US"/>
              <a:t>的具体实现。</a:t>
            </a:r>
            <a:endParaRPr lang="zh-CN" altLang="en-US"/>
          </a:p>
          <a:p>
            <a:r>
              <a:rPr lang="en-US" altLang="zh-CN"/>
              <a:t>swtch(...)</a:t>
            </a:r>
            <a:r>
              <a:rPr lang="zh-CN" altLang="en-US"/>
              <a:t>：这是</a:t>
            </a:r>
            <a:r>
              <a:rPr lang="en-US" altLang="zh-CN"/>
              <a:t>“</a:t>
            </a:r>
            <a:r>
              <a:rPr lang="zh-CN" altLang="en-US"/>
              <a:t>切换</a:t>
            </a:r>
            <a:r>
              <a:rPr lang="en-US" altLang="zh-CN"/>
              <a:t>”</a:t>
            </a:r>
            <a:r>
              <a:rPr lang="zh-CN" altLang="en-US"/>
              <a:t>的具体实现。</a:t>
            </a:r>
            <a:endParaRPr lang="zh-CN" altLang="en-US"/>
          </a:p>
          <a:p>
            <a:r>
              <a:rPr lang="en-US" altLang="zh-CN"/>
              <a:t>swtch </a:t>
            </a:r>
            <a:r>
              <a:rPr lang="zh-CN" altLang="en-US"/>
              <a:t>之后的代码：当进程再次被调度器选中并运行一段时间后，最终会通过</a:t>
            </a:r>
            <a:r>
              <a:rPr lang="en-US" altLang="zh-CN"/>
              <a:t> yielding() </a:t>
            </a:r>
            <a:r>
              <a:rPr lang="zh-CN" altLang="en-US"/>
              <a:t>切回来，执行这里的清理逻辑，然后开始下一轮循环。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整体的启动实际上就这三句，其他部分是用于配置其他的内容，之后</a:t>
            </a:r>
            <a:r>
              <a:rPr lang="zh-CN" altLang="en-US"/>
              <a:t>讲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整体的启动实际上就这三句，其他部分是用于配置其他的内容，之后</a:t>
            </a:r>
            <a:r>
              <a:rPr lang="zh-CN" altLang="en-US"/>
              <a:t>讲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整体的启动实际上就这三句，其他部分是用于配置其他的内容，之后</a:t>
            </a:r>
            <a:r>
              <a:rPr lang="zh-CN" altLang="en-US"/>
              <a:t>讲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整体的启动实际上就这三句，其他部分是用于配置其他的内容，之后</a:t>
            </a:r>
            <a:r>
              <a:rPr lang="zh-CN" altLang="en-US"/>
              <a:t>讲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整体的启动实际上就这三句，其他部分是用于配置其他的内容，之后</a:t>
            </a:r>
            <a:r>
              <a:rPr lang="zh-CN" altLang="en-US"/>
              <a:t>讲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整体的启动实际上就这三句，其他部分是用于配置其他的内容，之后</a:t>
            </a:r>
            <a:r>
              <a:rPr lang="zh-CN" altLang="en-US"/>
              <a:t>讲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>
                <a:sym typeface="+mn-ea"/>
              </a:rPr>
              <a:t>利用 SpinLockGuard 的 Drop 机制自动解锁</a:t>
            </a:r>
            <a:r>
              <a:rPr lang="zh-CN">
                <a:sym typeface="+mn-ea"/>
              </a:rPr>
              <a:t>，很少出现</a:t>
            </a:r>
            <a:r>
              <a:rPr lang="zh-CN">
                <a:sym typeface="+mn-ea"/>
              </a:rPr>
              <a:t>死锁</a:t>
            </a:r>
            <a:endParaRPr lang="zh-CN">
              <a:sym typeface="+mn-ea"/>
            </a:endParaRPr>
          </a:p>
          <a:p>
            <a:r>
              <a:rPr lang="zh-CN">
                <a:sym typeface="+mn-ea"/>
              </a:rPr>
              <a:t>其他的基本就是课上的</a:t>
            </a:r>
            <a:r>
              <a:rPr lang="en-US" altLang="zh-CN">
                <a:sym typeface="+mn-ea"/>
              </a:rPr>
              <a:t>rust</a:t>
            </a:r>
            <a:r>
              <a:rPr lang="zh-CN" altLang="en-US">
                <a:sym typeface="+mn-ea"/>
              </a:rPr>
              <a:t>优点</a:t>
            </a:r>
            <a:r>
              <a:rPr lang="zh-CN" altLang="en-US">
                <a:sym typeface="+mn-ea"/>
              </a:rPr>
              <a:t>提一下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不需要逐行分析，不重要，提一嘴从汇编进入的</a:t>
            </a:r>
            <a:r>
              <a:rPr lang="en-US" altLang="zh-CN"/>
              <a:t>start.rs</a:t>
            </a:r>
            <a:r>
              <a:rPr lang="zh-CN" altLang="en-US"/>
              <a:t>文件。这才是操作系统的真正启动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M-machine</a:t>
            </a:r>
            <a:r>
              <a:rPr lang="zh-CN" altLang="en-US"/>
              <a:t>，</a:t>
            </a:r>
            <a:r>
              <a:rPr lang="en-US" altLang="zh-CN"/>
              <a:t>S-supervisor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M-machine</a:t>
            </a:r>
            <a:r>
              <a:rPr lang="zh-CN" altLang="en-US"/>
              <a:t>，</a:t>
            </a:r>
            <a:r>
              <a:rPr lang="en-US" altLang="zh-CN"/>
              <a:t>S-supervisor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整体的启动实际上就这三句，其他部分是用于配置其他的内容，之后</a:t>
            </a:r>
            <a:r>
              <a:rPr lang="zh-CN" altLang="en-US"/>
              <a:t>讲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分页没有初始化，先</a:t>
            </a:r>
            <a:r>
              <a:rPr lang="zh-CN" altLang="en-US"/>
              <a:t>禁用</a:t>
            </a:r>
            <a:endParaRPr lang="zh-CN" altLang="en-US"/>
          </a:p>
          <a:p>
            <a:r>
              <a:rPr lang="zh-CN" altLang="en-US"/>
              <a:t>需要把中断降级到给</a:t>
            </a:r>
            <a:r>
              <a:rPr lang="en-US" altLang="zh-CN"/>
              <a:t>S</a:t>
            </a:r>
            <a:r>
              <a:rPr lang="zh-CN" altLang="en-US"/>
              <a:t>模式来控制，原本是由</a:t>
            </a:r>
            <a:r>
              <a:rPr lang="en-US" altLang="zh-CN"/>
              <a:t>M</a:t>
            </a:r>
            <a:r>
              <a:rPr lang="zh-CN" altLang="en-US"/>
              <a:t>模式</a:t>
            </a:r>
            <a:r>
              <a:rPr lang="zh-CN" altLang="en-US"/>
              <a:t>处理的</a:t>
            </a:r>
            <a:endParaRPr lang="zh-CN" altLang="en-US"/>
          </a:p>
          <a:p>
            <a:r>
              <a:rPr lang="zh-CN" altLang="en-US"/>
              <a:t>如果不授予</a:t>
            </a:r>
            <a:r>
              <a:rPr lang="en-US" altLang="zh-CN"/>
              <a:t>S</a:t>
            </a:r>
            <a:r>
              <a:rPr lang="zh-CN" altLang="en-US"/>
              <a:t>模式内存访问权限，操作系统进入</a:t>
            </a:r>
            <a:r>
              <a:rPr lang="en-US" altLang="zh-CN"/>
              <a:t>S</a:t>
            </a:r>
            <a:r>
              <a:rPr lang="zh-CN" altLang="en-US"/>
              <a:t>模式后就没法访问任何</a:t>
            </a:r>
            <a:r>
              <a:rPr lang="zh-CN" altLang="en-US"/>
              <a:t>内存了</a:t>
            </a:r>
            <a:endParaRPr lang="zh-CN" altLang="en-US"/>
          </a:p>
          <a:p>
            <a:r>
              <a:rPr lang="zh-CN" altLang="en-US"/>
              <a:t>系统时钟硬件只能在</a:t>
            </a:r>
            <a:r>
              <a:rPr lang="en-US" altLang="zh-CN"/>
              <a:t>M</a:t>
            </a:r>
            <a:r>
              <a:rPr lang="zh-CN" altLang="en-US"/>
              <a:t>模式初始化，所以在执行</a:t>
            </a:r>
            <a:r>
              <a:rPr lang="en-US" altLang="zh-CN"/>
              <a:t>mret</a:t>
            </a:r>
            <a:r>
              <a:rPr lang="zh-CN" altLang="en-US"/>
              <a:t>之前</a:t>
            </a:r>
            <a:r>
              <a:rPr lang="zh-CN" altLang="en-US"/>
              <a:t>先初始化一下</a:t>
            </a:r>
            <a:r>
              <a:rPr lang="zh-CN" altLang="en-US"/>
              <a:t>时钟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简单介绍下主核和从核的区别，它们启动流程的区别，详细代码在</a:t>
            </a:r>
            <a:r>
              <a:rPr lang="zh-CN" altLang="en-US"/>
              <a:t>下一页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具体功能标注了，具体在后面哪里讲解</a:t>
            </a:r>
            <a:r>
              <a:rPr lang="zh-CN" altLang="en-US"/>
              <a:t>提一下就好</a:t>
            </a:r>
            <a:endParaRPr lang="zh-CN" altLang="en-US"/>
          </a:p>
          <a:p>
            <a:r>
              <a:rPr lang="en-US" altLang="zh-CN"/>
              <a:t>started</a:t>
            </a:r>
            <a:r>
              <a:rPr lang="zh-CN" altLang="en-US"/>
              <a:t>变量使用的原子变量类型</a:t>
            </a:r>
            <a:r>
              <a:rPr lang="en-US" altLang="zh-CN"/>
              <a:t>AtomicBool</a:t>
            </a:r>
            <a:r>
              <a:rPr lang="zh-CN" altLang="en-US"/>
              <a:t>是</a:t>
            </a:r>
            <a:r>
              <a:rPr lang="en-US" altLang="zh-CN"/>
              <a:t>Rust</a:t>
            </a:r>
            <a:r>
              <a:rPr lang="zh-CN" altLang="en-US"/>
              <a:t>核心库提供的，保证了变量操作的原子性。同时</a:t>
            </a:r>
            <a:r>
              <a:rPr lang="en-US" altLang="zh-CN"/>
              <a:t>Ordering::SeqCst</a:t>
            </a:r>
            <a:r>
              <a:rPr lang="zh-CN" altLang="en-US"/>
              <a:t>保证编译优化不会在</a:t>
            </a:r>
            <a:r>
              <a:rPr lang="en-US" altLang="zh-CN"/>
              <a:t>STARTED.store</a:t>
            </a:r>
            <a:r>
              <a:rPr lang="zh-CN" altLang="en-US"/>
              <a:t>设置成</a:t>
            </a:r>
            <a:r>
              <a:rPr lang="en-US" altLang="zh-CN"/>
              <a:t>true</a:t>
            </a:r>
            <a:r>
              <a:rPr lang="zh-CN" altLang="en-US"/>
              <a:t>之前执行它后面的语句。类似</a:t>
            </a:r>
            <a:r>
              <a:rPr lang="en-US" altLang="zh-CN"/>
              <a:t>c</a:t>
            </a:r>
            <a:r>
              <a:rPr lang="zh-CN" altLang="en-US"/>
              <a:t>中的</a:t>
            </a:r>
            <a:r>
              <a:rPr lang="en-US" altLang="zh-CN"/>
              <a:t>volatile</a:t>
            </a:r>
            <a:r>
              <a:rPr lang="zh-CN" altLang="en-US"/>
              <a:t>，但是还同时能通过CPU 内存屏障指令来防止</a:t>
            </a:r>
            <a:r>
              <a:rPr lang="en-US" altLang="zh-CN"/>
              <a:t>cpu</a:t>
            </a:r>
            <a:r>
              <a:rPr lang="zh-CN" altLang="en-US"/>
              <a:t>动态调整运行顺序。而</a:t>
            </a:r>
            <a:r>
              <a:rPr lang="en-US" altLang="zh-CN"/>
              <a:t>volatile</a:t>
            </a:r>
            <a:r>
              <a:rPr lang="zh-CN" altLang="en-US"/>
              <a:t>只能防止编译器</a:t>
            </a:r>
            <a:r>
              <a:rPr lang="zh-CN" altLang="en-US"/>
              <a:t>优化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../media/image2.png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1.png"/><Relationship Id="rId2" Type="http://schemas.openxmlformats.org/officeDocument/2006/relationships/tags" Target="../tags/tag24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image" Target="../media/image2.png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image" Target="../media/image1.png"/><Relationship Id="rId2" Type="http://schemas.openxmlformats.org/officeDocument/2006/relationships/tags" Target="../tags/tag90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image" Target="NULL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8" Type="http://schemas.openxmlformats.org/officeDocument/2006/relationships/tags" Target="../tags/tag123.xml"/><Relationship Id="rId17" Type="http://schemas.openxmlformats.org/officeDocument/2006/relationships/tags" Target="../tags/tag122.xml"/><Relationship Id="rId16" Type="http://schemas.openxmlformats.org/officeDocument/2006/relationships/tags" Target="../tags/tag121.xml"/><Relationship Id="rId15" Type="http://schemas.openxmlformats.org/officeDocument/2006/relationships/tags" Target="../tags/tag120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1" Type="http://schemas.openxmlformats.org/officeDocument/2006/relationships/tags" Target="../tags/tag143.xml"/><Relationship Id="rId20" Type="http://schemas.openxmlformats.org/officeDocument/2006/relationships/tags" Target="../tags/tag142.xml"/><Relationship Id="rId2" Type="http://schemas.openxmlformats.org/officeDocument/2006/relationships/tags" Target="../tags/tag124.xml"/><Relationship Id="rId19" Type="http://schemas.openxmlformats.org/officeDocument/2006/relationships/tags" Target="../tags/tag141.xml"/><Relationship Id="rId18" Type="http://schemas.openxmlformats.org/officeDocument/2006/relationships/tags" Target="../tags/tag140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1" Type="http://schemas.openxmlformats.org/officeDocument/2006/relationships/tags" Target="../tags/tag163.xml"/><Relationship Id="rId20" Type="http://schemas.openxmlformats.org/officeDocument/2006/relationships/tags" Target="../tags/tag162.xml"/><Relationship Id="rId2" Type="http://schemas.openxmlformats.org/officeDocument/2006/relationships/tags" Target="../tags/tag144.xml"/><Relationship Id="rId19" Type="http://schemas.openxmlformats.org/officeDocument/2006/relationships/tags" Target="../tags/tag161.xml"/><Relationship Id="rId18" Type="http://schemas.openxmlformats.org/officeDocument/2006/relationships/tags" Target="../tags/tag160.xml"/><Relationship Id="rId17" Type="http://schemas.openxmlformats.org/officeDocument/2006/relationships/tags" Target="../tags/tag159.xml"/><Relationship Id="rId16" Type="http://schemas.openxmlformats.org/officeDocument/2006/relationships/tags" Target="../tags/tag158.xml"/><Relationship Id="rId15" Type="http://schemas.openxmlformats.org/officeDocument/2006/relationships/tags" Target="../tags/tag157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7" Type="http://schemas.openxmlformats.org/officeDocument/2006/relationships/tags" Target="../tags/tag179.xml"/><Relationship Id="rId16" Type="http://schemas.openxmlformats.org/officeDocument/2006/relationships/tags" Target="../tags/tag178.xml"/><Relationship Id="rId15" Type="http://schemas.openxmlformats.org/officeDocument/2006/relationships/tags" Target="../tags/tag177.xml"/><Relationship Id="rId14" Type="http://schemas.openxmlformats.org/officeDocument/2006/relationships/tags" Target="../tags/tag176.xml"/><Relationship Id="rId13" Type="http://schemas.openxmlformats.org/officeDocument/2006/relationships/tags" Target="../tags/tag175.xml"/><Relationship Id="rId12" Type="http://schemas.openxmlformats.org/officeDocument/2006/relationships/tags" Target="../tags/tag174.xml"/><Relationship Id="rId11" Type="http://schemas.openxmlformats.org/officeDocument/2006/relationships/tags" Target="../tags/tag173.xml"/><Relationship Id="rId10" Type="http://schemas.openxmlformats.org/officeDocument/2006/relationships/tags" Target="../tags/tag172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7" Type="http://schemas.openxmlformats.org/officeDocument/2006/relationships/tags" Target="../tags/tag195.xml"/><Relationship Id="rId16" Type="http://schemas.openxmlformats.org/officeDocument/2006/relationships/tags" Target="../tags/tag194.xml"/><Relationship Id="rId15" Type="http://schemas.openxmlformats.org/officeDocument/2006/relationships/tags" Target="../tags/tag193.xml"/><Relationship Id="rId14" Type="http://schemas.openxmlformats.org/officeDocument/2006/relationships/tags" Target="../tags/tag192.xml"/><Relationship Id="rId13" Type="http://schemas.openxmlformats.org/officeDocument/2006/relationships/tags" Target="../tags/tag191.xml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1" Type="http://schemas.openxmlformats.org/officeDocument/2006/relationships/tags" Target="../tags/tag215.xml"/><Relationship Id="rId20" Type="http://schemas.openxmlformats.org/officeDocument/2006/relationships/tags" Target="../tags/tag214.xml"/><Relationship Id="rId2" Type="http://schemas.openxmlformats.org/officeDocument/2006/relationships/tags" Target="../tags/tag196.xml"/><Relationship Id="rId19" Type="http://schemas.openxmlformats.org/officeDocument/2006/relationships/tags" Target="../tags/tag213.xml"/><Relationship Id="rId18" Type="http://schemas.openxmlformats.org/officeDocument/2006/relationships/tags" Target="../tags/tag212.xml"/><Relationship Id="rId17" Type="http://schemas.openxmlformats.org/officeDocument/2006/relationships/tags" Target="../tags/tag211.xml"/><Relationship Id="rId16" Type="http://schemas.openxmlformats.org/officeDocument/2006/relationships/tags" Target="../tags/tag210.xml"/><Relationship Id="rId15" Type="http://schemas.openxmlformats.org/officeDocument/2006/relationships/tags" Target="../tags/tag209.xml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tags" Target="../tags/tag206.xml"/><Relationship Id="rId11" Type="http://schemas.openxmlformats.org/officeDocument/2006/relationships/tags" Target="../tags/tag205.xml"/><Relationship Id="rId10" Type="http://schemas.openxmlformats.org/officeDocument/2006/relationships/tags" Target="../tags/tag204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tags" Target="../tags/tag221.xml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2" Type="http://schemas.openxmlformats.org/officeDocument/2006/relationships/tags" Target="../tags/tag226.xml"/><Relationship Id="rId11" Type="http://schemas.openxmlformats.org/officeDocument/2006/relationships/tags" Target="../tags/tag225.xml"/><Relationship Id="rId10" Type="http://schemas.openxmlformats.org/officeDocument/2006/relationships/tags" Target="../tags/tag224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34.xml"/><Relationship Id="rId8" Type="http://schemas.openxmlformats.org/officeDocument/2006/relationships/tags" Target="../tags/tag233.xml"/><Relationship Id="rId7" Type="http://schemas.openxmlformats.org/officeDocument/2006/relationships/tags" Target="../tags/tag232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4" Type="http://schemas.openxmlformats.org/officeDocument/2006/relationships/tags" Target="../tags/tag239.xml"/><Relationship Id="rId13" Type="http://schemas.openxmlformats.org/officeDocument/2006/relationships/tags" Target="../tags/tag238.xml"/><Relationship Id="rId12" Type="http://schemas.openxmlformats.org/officeDocument/2006/relationships/tags" Target="../tags/tag237.xml"/><Relationship Id="rId11" Type="http://schemas.openxmlformats.org/officeDocument/2006/relationships/tags" Target="../tags/tag236.xml"/><Relationship Id="rId10" Type="http://schemas.openxmlformats.org/officeDocument/2006/relationships/tags" Target="../tags/tag235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1" Type="http://schemas.openxmlformats.org/officeDocument/2006/relationships/tags" Target="../tags/tag268.xml"/><Relationship Id="rId20" Type="http://schemas.openxmlformats.org/officeDocument/2006/relationships/tags" Target="../tags/tag267.xml"/><Relationship Id="rId2" Type="http://schemas.openxmlformats.org/officeDocument/2006/relationships/tags" Target="../tags/tag249.xml"/><Relationship Id="rId19" Type="http://schemas.openxmlformats.org/officeDocument/2006/relationships/tags" Target="../tags/tag266.xml"/><Relationship Id="rId18" Type="http://schemas.openxmlformats.org/officeDocument/2006/relationships/tags" Target="../tags/tag265.xml"/><Relationship Id="rId17" Type="http://schemas.openxmlformats.org/officeDocument/2006/relationships/tags" Target="../tags/tag264.xml"/><Relationship Id="rId16" Type="http://schemas.openxmlformats.org/officeDocument/2006/relationships/tags" Target="../tags/tag263.xml"/><Relationship Id="rId15" Type="http://schemas.openxmlformats.org/officeDocument/2006/relationships/tags" Target="../tags/tag262.xml"/><Relationship Id="rId14" Type="http://schemas.openxmlformats.org/officeDocument/2006/relationships/tags" Target="../tags/tag261.xml"/><Relationship Id="rId13" Type="http://schemas.openxmlformats.org/officeDocument/2006/relationships/tags" Target="../tags/tag260.xml"/><Relationship Id="rId12" Type="http://schemas.openxmlformats.org/officeDocument/2006/relationships/tags" Target="../tags/tag259.xml"/><Relationship Id="rId11" Type="http://schemas.openxmlformats.org/officeDocument/2006/relationships/tags" Target="../tags/tag258.xml"/><Relationship Id="rId10" Type="http://schemas.openxmlformats.org/officeDocument/2006/relationships/tags" Target="../tags/tag257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8" Type="http://schemas.openxmlformats.org/officeDocument/2006/relationships/tags" Target="../tags/tag275.xml"/><Relationship Id="rId7" Type="http://schemas.openxmlformats.org/officeDocument/2006/relationships/tags" Target="../tags/tag274.xml"/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tags" Target="../tags/tag271.xml"/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2" Type="http://schemas.openxmlformats.org/officeDocument/2006/relationships/tags" Target="../tags/tag279.xml"/><Relationship Id="rId11" Type="http://schemas.openxmlformats.org/officeDocument/2006/relationships/tags" Target="../tags/tag278.xml"/><Relationship Id="rId10" Type="http://schemas.openxmlformats.org/officeDocument/2006/relationships/tags" Target="../tags/tag277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87.xml"/><Relationship Id="rId8" Type="http://schemas.openxmlformats.org/officeDocument/2006/relationships/tags" Target="../tags/tag286.xml"/><Relationship Id="rId7" Type="http://schemas.openxmlformats.org/officeDocument/2006/relationships/tags" Target="../tags/tag285.xml"/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1" Type="http://schemas.openxmlformats.org/officeDocument/2006/relationships/tags" Target="../tags/tag299.xml"/><Relationship Id="rId20" Type="http://schemas.openxmlformats.org/officeDocument/2006/relationships/tags" Target="../tags/tag298.xml"/><Relationship Id="rId2" Type="http://schemas.openxmlformats.org/officeDocument/2006/relationships/tags" Target="../tags/tag280.xml"/><Relationship Id="rId19" Type="http://schemas.openxmlformats.org/officeDocument/2006/relationships/tags" Target="../tags/tag297.xml"/><Relationship Id="rId18" Type="http://schemas.openxmlformats.org/officeDocument/2006/relationships/tags" Target="../tags/tag296.xml"/><Relationship Id="rId17" Type="http://schemas.openxmlformats.org/officeDocument/2006/relationships/tags" Target="../tags/tag295.xml"/><Relationship Id="rId16" Type="http://schemas.openxmlformats.org/officeDocument/2006/relationships/tags" Target="../tags/tag294.xml"/><Relationship Id="rId15" Type="http://schemas.openxmlformats.org/officeDocument/2006/relationships/tags" Target="../tags/tag293.xml"/><Relationship Id="rId14" Type="http://schemas.openxmlformats.org/officeDocument/2006/relationships/tags" Target="../tags/tag292.xml"/><Relationship Id="rId13" Type="http://schemas.openxmlformats.org/officeDocument/2006/relationships/tags" Target="../tags/tag291.xml"/><Relationship Id="rId12" Type="http://schemas.openxmlformats.org/officeDocument/2006/relationships/tags" Target="../tags/tag290.xml"/><Relationship Id="rId11" Type="http://schemas.openxmlformats.org/officeDocument/2006/relationships/tags" Target="../tags/tag289.xml"/><Relationship Id="rId10" Type="http://schemas.openxmlformats.org/officeDocument/2006/relationships/tags" Target="../tags/tag288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307.xml"/><Relationship Id="rId8" Type="http://schemas.openxmlformats.org/officeDocument/2006/relationships/tags" Target="../tags/tag306.xml"/><Relationship Id="rId7" Type="http://schemas.openxmlformats.org/officeDocument/2006/relationships/tags" Target="../tags/tag305.xml"/><Relationship Id="rId6" Type="http://schemas.openxmlformats.org/officeDocument/2006/relationships/tags" Target="../tags/tag304.xml"/><Relationship Id="rId5" Type="http://schemas.openxmlformats.org/officeDocument/2006/relationships/tags" Target="../tags/tag303.xml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7" Type="http://schemas.openxmlformats.org/officeDocument/2006/relationships/tags" Target="../tags/tag315.xml"/><Relationship Id="rId16" Type="http://schemas.openxmlformats.org/officeDocument/2006/relationships/tags" Target="../tags/tag314.xml"/><Relationship Id="rId15" Type="http://schemas.openxmlformats.org/officeDocument/2006/relationships/tags" Target="../tags/tag313.xml"/><Relationship Id="rId14" Type="http://schemas.openxmlformats.org/officeDocument/2006/relationships/tags" Target="../tags/tag312.xml"/><Relationship Id="rId13" Type="http://schemas.openxmlformats.org/officeDocument/2006/relationships/tags" Target="../tags/tag311.xml"/><Relationship Id="rId12" Type="http://schemas.openxmlformats.org/officeDocument/2006/relationships/tags" Target="../tags/tag310.xml"/><Relationship Id="rId11" Type="http://schemas.openxmlformats.org/officeDocument/2006/relationships/tags" Target="../tags/tag309.xml"/><Relationship Id="rId10" Type="http://schemas.openxmlformats.org/officeDocument/2006/relationships/tags" Target="../tags/tag308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323.xml"/><Relationship Id="rId8" Type="http://schemas.openxmlformats.org/officeDocument/2006/relationships/tags" Target="../tags/tag322.xml"/><Relationship Id="rId7" Type="http://schemas.openxmlformats.org/officeDocument/2006/relationships/tags" Target="../tags/tag321.xml"/><Relationship Id="rId6" Type="http://schemas.openxmlformats.org/officeDocument/2006/relationships/tags" Target="../tags/tag320.xml"/><Relationship Id="rId5" Type="http://schemas.openxmlformats.org/officeDocument/2006/relationships/tags" Target="../tags/tag319.xml"/><Relationship Id="rId4" Type="http://schemas.openxmlformats.org/officeDocument/2006/relationships/tags" Target="../tags/tag318.xml"/><Relationship Id="rId3" Type="http://schemas.openxmlformats.org/officeDocument/2006/relationships/tags" Target="../tags/tag317.xml"/><Relationship Id="rId21" Type="http://schemas.openxmlformats.org/officeDocument/2006/relationships/tags" Target="../tags/tag335.xml"/><Relationship Id="rId20" Type="http://schemas.openxmlformats.org/officeDocument/2006/relationships/tags" Target="../tags/tag334.xml"/><Relationship Id="rId2" Type="http://schemas.openxmlformats.org/officeDocument/2006/relationships/tags" Target="../tags/tag316.xml"/><Relationship Id="rId19" Type="http://schemas.openxmlformats.org/officeDocument/2006/relationships/tags" Target="../tags/tag333.xml"/><Relationship Id="rId18" Type="http://schemas.openxmlformats.org/officeDocument/2006/relationships/tags" Target="../tags/tag332.xml"/><Relationship Id="rId17" Type="http://schemas.openxmlformats.org/officeDocument/2006/relationships/tags" Target="../tags/tag331.xml"/><Relationship Id="rId16" Type="http://schemas.openxmlformats.org/officeDocument/2006/relationships/tags" Target="../tags/tag330.xml"/><Relationship Id="rId15" Type="http://schemas.openxmlformats.org/officeDocument/2006/relationships/tags" Target="../tags/tag329.xml"/><Relationship Id="rId14" Type="http://schemas.openxmlformats.org/officeDocument/2006/relationships/tags" Target="../tags/tag328.xml"/><Relationship Id="rId13" Type="http://schemas.openxmlformats.org/officeDocument/2006/relationships/tags" Target="../tags/tag327.xml"/><Relationship Id="rId12" Type="http://schemas.openxmlformats.org/officeDocument/2006/relationships/tags" Target="../tags/tag326.xml"/><Relationship Id="rId11" Type="http://schemas.openxmlformats.org/officeDocument/2006/relationships/tags" Target="../tags/tag325.xml"/><Relationship Id="rId10" Type="http://schemas.openxmlformats.org/officeDocument/2006/relationships/tags" Target="../tags/tag324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343.xml"/><Relationship Id="rId8" Type="http://schemas.openxmlformats.org/officeDocument/2006/relationships/tags" Target="../tags/tag342.xml"/><Relationship Id="rId7" Type="http://schemas.openxmlformats.org/officeDocument/2006/relationships/tags" Target="../tags/tag341.xml"/><Relationship Id="rId6" Type="http://schemas.openxmlformats.org/officeDocument/2006/relationships/tags" Target="../tags/tag340.xml"/><Relationship Id="rId5" Type="http://schemas.openxmlformats.org/officeDocument/2006/relationships/tags" Target="../tags/tag339.xml"/><Relationship Id="rId4" Type="http://schemas.openxmlformats.org/officeDocument/2006/relationships/tags" Target="../tags/tag338.xml"/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8" Type="http://schemas.openxmlformats.org/officeDocument/2006/relationships/tags" Target="../tags/tag352.xml"/><Relationship Id="rId17" Type="http://schemas.openxmlformats.org/officeDocument/2006/relationships/tags" Target="../tags/tag351.xml"/><Relationship Id="rId16" Type="http://schemas.openxmlformats.org/officeDocument/2006/relationships/tags" Target="../tags/tag350.xml"/><Relationship Id="rId15" Type="http://schemas.openxmlformats.org/officeDocument/2006/relationships/tags" Target="../tags/tag349.xml"/><Relationship Id="rId14" Type="http://schemas.openxmlformats.org/officeDocument/2006/relationships/tags" Target="../tags/tag348.xml"/><Relationship Id="rId13" Type="http://schemas.openxmlformats.org/officeDocument/2006/relationships/tags" Target="../tags/tag347.xml"/><Relationship Id="rId12" Type="http://schemas.openxmlformats.org/officeDocument/2006/relationships/tags" Target="../tags/tag346.xml"/><Relationship Id="rId11" Type="http://schemas.openxmlformats.org/officeDocument/2006/relationships/tags" Target="../tags/tag345.xml"/><Relationship Id="rId10" Type="http://schemas.openxmlformats.org/officeDocument/2006/relationships/tags" Target="../tags/tag344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360.xml"/><Relationship Id="rId8" Type="http://schemas.openxmlformats.org/officeDocument/2006/relationships/tags" Target="../tags/tag359.xml"/><Relationship Id="rId7" Type="http://schemas.openxmlformats.org/officeDocument/2006/relationships/tags" Target="../tags/tag358.xml"/><Relationship Id="rId6" Type="http://schemas.openxmlformats.org/officeDocument/2006/relationships/tags" Target="../tags/tag357.xml"/><Relationship Id="rId5" Type="http://schemas.openxmlformats.org/officeDocument/2006/relationships/tags" Target="../tags/tag356.xml"/><Relationship Id="rId4" Type="http://schemas.openxmlformats.org/officeDocument/2006/relationships/tags" Target="../tags/tag355.xml"/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5" Type="http://schemas.openxmlformats.org/officeDocument/2006/relationships/tags" Target="../tags/tag366.xml"/><Relationship Id="rId14" Type="http://schemas.openxmlformats.org/officeDocument/2006/relationships/tags" Target="../tags/tag365.xml"/><Relationship Id="rId13" Type="http://schemas.openxmlformats.org/officeDocument/2006/relationships/tags" Target="../tags/tag364.xml"/><Relationship Id="rId12" Type="http://schemas.openxmlformats.org/officeDocument/2006/relationships/tags" Target="../tags/tag363.xml"/><Relationship Id="rId11" Type="http://schemas.openxmlformats.org/officeDocument/2006/relationships/tags" Target="../tags/tag362.xml"/><Relationship Id="rId10" Type="http://schemas.openxmlformats.org/officeDocument/2006/relationships/tags" Target="../tags/tag361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374.xml"/><Relationship Id="rId8" Type="http://schemas.openxmlformats.org/officeDocument/2006/relationships/tags" Target="../tags/tag373.xml"/><Relationship Id="rId7" Type="http://schemas.openxmlformats.org/officeDocument/2006/relationships/tags" Target="../tags/tag372.xml"/><Relationship Id="rId6" Type="http://schemas.openxmlformats.org/officeDocument/2006/relationships/tags" Target="../tags/tag371.xml"/><Relationship Id="rId5" Type="http://schemas.openxmlformats.org/officeDocument/2006/relationships/tags" Target="../tags/tag370.xml"/><Relationship Id="rId4" Type="http://schemas.openxmlformats.org/officeDocument/2006/relationships/tags" Target="../tags/tag369.xml"/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4" Type="http://schemas.openxmlformats.org/officeDocument/2006/relationships/tags" Target="../tags/tag379.xml"/><Relationship Id="rId13" Type="http://schemas.openxmlformats.org/officeDocument/2006/relationships/tags" Target="../tags/tag378.xml"/><Relationship Id="rId12" Type="http://schemas.openxmlformats.org/officeDocument/2006/relationships/tags" Target="../tags/tag377.xml"/><Relationship Id="rId11" Type="http://schemas.openxmlformats.org/officeDocument/2006/relationships/tags" Target="../tags/tag376.xml"/><Relationship Id="rId10" Type="http://schemas.openxmlformats.org/officeDocument/2006/relationships/tags" Target="../tags/tag375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387.xml"/><Relationship Id="rId8" Type="http://schemas.openxmlformats.org/officeDocument/2006/relationships/tags" Target="../tags/tag386.xml"/><Relationship Id="rId7" Type="http://schemas.openxmlformats.org/officeDocument/2006/relationships/tags" Target="../tags/tag385.xml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" Type="http://schemas.openxmlformats.org/officeDocument/2006/relationships/tags" Target="../tags/tag382.xml"/><Relationship Id="rId3" Type="http://schemas.openxmlformats.org/officeDocument/2006/relationships/tags" Target="../tags/tag381.xml"/><Relationship Id="rId2" Type="http://schemas.openxmlformats.org/officeDocument/2006/relationships/tags" Target="../tags/tag380.xml"/><Relationship Id="rId17" Type="http://schemas.openxmlformats.org/officeDocument/2006/relationships/tags" Target="../tags/tag395.xml"/><Relationship Id="rId16" Type="http://schemas.openxmlformats.org/officeDocument/2006/relationships/tags" Target="../tags/tag394.xml"/><Relationship Id="rId15" Type="http://schemas.openxmlformats.org/officeDocument/2006/relationships/tags" Target="../tags/tag393.xml"/><Relationship Id="rId14" Type="http://schemas.openxmlformats.org/officeDocument/2006/relationships/tags" Target="../tags/tag392.xml"/><Relationship Id="rId13" Type="http://schemas.openxmlformats.org/officeDocument/2006/relationships/tags" Target="../tags/tag391.xml"/><Relationship Id="rId12" Type="http://schemas.openxmlformats.org/officeDocument/2006/relationships/tags" Target="../tags/tag390.xml"/><Relationship Id="rId11" Type="http://schemas.openxmlformats.org/officeDocument/2006/relationships/tags" Target="../tags/tag389.xml"/><Relationship Id="rId10" Type="http://schemas.openxmlformats.org/officeDocument/2006/relationships/tags" Target="../tags/tag388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403.xml"/><Relationship Id="rId8" Type="http://schemas.openxmlformats.org/officeDocument/2006/relationships/tags" Target="../tags/tag402.xml"/><Relationship Id="rId7" Type="http://schemas.openxmlformats.org/officeDocument/2006/relationships/tags" Target="../tags/tag401.xml"/><Relationship Id="rId6" Type="http://schemas.openxmlformats.org/officeDocument/2006/relationships/tags" Target="../tags/tag400.xml"/><Relationship Id="rId5" Type="http://schemas.openxmlformats.org/officeDocument/2006/relationships/tags" Target="../tags/tag399.xml"/><Relationship Id="rId4" Type="http://schemas.openxmlformats.org/officeDocument/2006/relationships/tags" Target="../tags/tag398.xml"/><Relationship Id="rId3" Type="http://schemas.openxmlformats.org/officeDocument/2006/relationships/tags" Target="../tags/tag397.xml"/><Relationship Id="rId21" Type="http://schemas.openxmlformats.org/officeDocument/2006/relationships/tags" Target="../tags/tag415.xml"/><Relationship Id="rId20" Type="http://schemas.openxmlformats.org/officeDocument/2006/relationships/tags" Target="../tags/tag414.xml"/><Relationship Id="rId2" Type="http://schemas.openxmlformats.org/officeDocument/2006/relationships/tags" Target="../tags/tag396.xml"/><Relationship Id="rId19" Type="http://schemas.openxmlformats.org/officeDocument/2006/relationships/tags" Target="../tags/tag413.xml"/><Relationship Id="rId18" Type="http://schemas.openxmlformats.org/officeDocument/2006/relationships/tags" Target="../tags/tag412.xml"/><Relationship Id="rId17" Type="http://schemas.openxmlformats.org/officeDocument/2006/relationships/tags" Target="../tags/tag411.xml"/><Relationship Id="rId16" Type="http://schemas.openxmlformats.org/officeDocument/2006/relationships/tags" Target="../tags/tag410.xml"/><Relationship Id="rId15" Type="http://schemas.openxmlformats.org/officeDocument/2006/relationships/tags" Target="../tags/tag409.xml"/><Relationship Id="rId14" Type="http://schemas.openxmlformats.org/officeDocument/2006/relationships/tags" Target="../tags/tag408.xml"/><Relationship Id="rId13" Type="http://schemas.openxmlformats.org/officeDocument/2006/relationships/tags" Target="../tags/tag407.xml"/><Relationship Id="rId12" Type="http://schemas.openxmlformats.org/officeDocument/2006/relationships/tags" Target="../tags/tag406.xml"/><Relationship Id="rId11" Type="http://schemas.openxmlformats.org/officeDocument/2006/relationships/tags" Target="../tags/tag405.xml"/><Relationship Id="rId10" Type="http://schemas.openxmlformats.org/officeDocument/2006/relationships/tags" Target="../tags/tag404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423.xml"/><Relationship Id="rId8" Type="http://schemas.openxmlformats.org/officeDocument/2006/relationships/tags" Target="../tags/tag422.xml"/><Relationship Id="rId7" Type="http://schemas.openxmlformats.org/officeDocument/2006/relationships/tags" Target="../tags/tag421.xml"/><Relationship Id="rId6" Type="http://schemas.openxmlformats.org/officeDocument/2006/relationships/tags" Target="../tags/tag420.xml"/><Relationship Id="rId5" Type="http://schemas.openxmlformats.org/officeDocument/2006/relationships/tags" Target="../tags/tag419.xml"/><Relationship Id="rId4" Type="http://schemas.openxmlformats.org/officeDocument/2006/relationships/tags" Target="../tags/tag418.xml"/><Relationship Id="rId3" Type="http://schemas.openxmlformats.org/officeDocument/2006/relationships/tags" Target="../tags/tag417.xml"/><Relationship Id="rId2" Type="http://schemas.openxmlformats.org/officeDocument/2006/relationships/tags" Target="../tags/tag416.xml"/><Relationship Id="rId15" Type="http://schemas.openxmlformats.org/officeDocument/2006/relationships/tags" Target="../tags/tag429.xml"/><Relationship Id="rId14" Type="http://schemas.openxmlformats.org/officeDocument/2006/relationships/tags" Target="../tags/tag428.xml"/><Relationship Id="rId13" Type="http://schemas.openxmlformats.org/officeDocument/2006/relationships/tags" Target="../tags/tag427.xml"/><Relationship Id="rId12" Type="http://schemas.openxmlformats.org/officeDocument/2006/relationships/tags" Target="../tags/tag426.xml"/><Relationship Id="rId11" Type="http://schemas.openxmlformats.org/officeDocument/2006/relationships/tags" Target="../tags/tag425.xml"/><Relationship Id="rId10" Type="http://schemas.openxmlformats.org/officeDocument/2006/relationships/tags" Target="../tags/tag424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437.xml"/><Relationship Id="rId8" Type="http://schemas.openxmlformats.org/officeDocument/2006/relationships/tags" Target="../tags/tag436.xml"/><Relationship Id="rId7" Type="http://schemas.openxmlformats.org/officeDocument/2006/relationships/tags" Target="../tags/tag435.xml"/><Relationship Id="rId6" Type="http://schemas.openxmlformats.org/officeDocument/2006/relationships/tags" Target="../tags/tag434.xml"/><Relationship Id="rId5" Type="http://schemas.openxmlformats.org/officeDocument/2006/relationships/tags" Target="../tags/tag433.xml"/><Relationship Id="rId4" Type="http://schemas.openxmlformats.org/officeDocument/2006/relationships/tags" Target="../tags/tag432.xml"/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7" Type="http://schemas.openxmlformats.org/officeDocument/2006/relationships/tags" Target="../tags/tag445.xml"/><Relationship Id="rId16" Type="http://schemas.openxmlformats.org/officeDocument/2006/relationships/tags" Target="../tags/tag444.xml"/><Relationship Id="rId15" Type="http://schemas.openxmlformats.org/officeDocument/2006/relationships/tags" Target="../tags/tag443.xml"/><Relationship Id="rId14" Type="http://schemas.openxmlformats.org/officeDocument/2006/relationships/tags" Target="../tags/tag442.xml"/><Relationship Id="rId13" Type="http://schemas.openxmlformats.org/officeDocument/2006/relationships/tags" Target="../tags/tag441.xml"/><Relationship Id="rId12" Type="http://schemas.openxmlformats.org/officeDocument/2006/relationships/tags" Target="../tags/tag440.xml"/><Relationship Id="rId11" Type="http://schemas.openxmlformats.org/officeDocument/2006/relationships/tags" Target="../tags/tag439.xml"/><Relationship Id="rId10" Type="http://schemas.openxmlformats.org/officeDocument/2006/relationships/tags" Target="../tags/tag438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453.xml"/><Relationship Id="rId8" Type="http://schemas.openxmlformats.org/officeDocument/2006/relationships/tags" Target="../tags/tag452.xml"/><Relationship Id="rId7" Type="http://schemas.openxmlformats.org/officeDocument/2006/relationships/tags" Target="../tags/tag451.xml"/><Relationship Id="rId6" Type="http://schemas.openxmlformats.org/officeDocument/2006/relationships/tags" Target="../tags/tag450.xml"/><Relationship Id="rId5" Type="http://schemas.openxmlformats.org/officeDocument/2006/relationships/tags" Target="../tags/tag449.xml"/><Relationship Id="rId4" Type="http://schemas.openxmlformats.org/officeDocument/2006/relationships/tags" Target="../tags/tag448.xml"/><Relationship Id="rId3" Type="http://schemas.openxmlformats.org/officeDocument/2006/relationships/tags" Target="../tags/tag447.xml"/><Relationship Id="rId21" Type="http://schemas.openxmlformats.org/officeDocument/2006/relationships/tags" Target="../tags/tag465.xml"/><Relationship Id="rId20" Type="http://schemas.openxmlformats.org/officeDocument/2006/relationships/tags" Target="../tags/tag464.xml"/><Relationship Id="rId2" Type="http://schemas.openxmlformats.org/officeDocument/2006/relationships/tags" Target="../tags/tag446.xml"/><Relationship Id="rId19" Type="http://schemas.openxmlformats.org/officeDocument/2006/relationships/tags" Target="../tags/tag463.xml"/><Relationship Id="rId18" Type="http://schemas.openxmlformats.org/officeDocument/2006/relationships/tags" Target="../tags/tag462.xml"/><Relationship Id="rId17" Type="http://schemas.openxmlformats.org/officeDocument/2006/relationships/tags" Target="../tags/tag461.xml"/><Relationship Id="rId16" Type="http://schemas.openxmlformats.org/officeDocument/2006/relationships/tags" Target="../tags/tag460.xml"/><Relationship Id="rId15" Type="http://schemas.openxmlformats.org/officeDocument/2006/relationships/tags" Target="../tags/tag459.xml"/><Relationship Id="rId14" Type="http://schemas.openxmlformats.org/officeDocument/2006/relationships/tags" Target="../tags/tag458.xml"/><Relationship Id="rId13" Type="http://schemas.openxmlformats.org/officeDocument/2006/relationships/tags" Target="../tags/tag457.xml"/><Relationship Id="rId12" Type="http://schemas.openxmlformats.org/officeDocument/2006/relationships/tags" Target="../tags/tag456.xml"/><Relationship Id="rId11" Type="http://schemas.openxmlformats.org/officeDocument/2006/relationships/tags" Target="../tags/tag455.xml"/><Relationship Id="rId10" Type="http://schemas.openxmlformats.org/officeDocument/2006/relationships/tags" Target="../tags/tag454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473.xml"/><Relationship Id="rId8" Type="http://schemas.openxmlformats.org/officeDocument/2006/relationships/tags" Target="../tags/tag472.xml"/><Relationship Id="rId7" Type="http://schemas.openxmlformats.org/officeDocument/2006/relationships/tags" Target="../tags/tag471.xml"/><Relationship Id="rId6" Type="http://schemas.openxmlformats.org/officeDocument/2006/relationships/tags" Target="../tags/tag470.xml"/><Relationship Id="rId5" Type="http://schemas.openxmlformats.org/officeDocument/2006/relationships/tags" Target="../tags/tag469.xml"/><Relationship Id="rId4" Type="http://schemas.openxmlformats.org/officeDocument/2006/relationships/tags" Target="../tags/tag468.xml"/><Relationship Id="rId3" Type="http://schemas.openxmlformats.org/officeDocument/2006/relationships/tags" Target="../tags/tag467.xml"/><Relationship Id="rId2" Type="http://schemas.openxmlformats.org/officeDocument/2006/relationships/tags" Target="../tags/tag466.xml"/><Relationship Id="rId18" Type="http://schemas.openxmlformats.org/officeDocument/2006/relationships/tags" Target="../tags/tag482.xml"/><Relationship Id="rId17" Type="http://schemas.openxmlformats.org/officeDocument/2006/relationships/tags" Target="../tags/tag481.xml"/><Relationship Id="rId16" Type="http://schemas.openxmlformats.org/officeDocument/2006/relationships/tags" Target="../tags/tag480.xml"/><Relationship Id="rId15" Type="http://schemas.openxmlformats.org/officeDocument/2006/relationships/tags" Target="../tags/tag479.xml"/><Relationship Id="rId14" Type="http://schemas.openxmlformats.org/officeDocument/2006/relationships/tags" Target="../tags/tag478.xml"/><Relationship Id="rId13" Type="http://schemas.openxmlformats.org/officeDocument/2006/relationships/tags" Target="../tags/tag477.xml"/><Relationship Id="rId12" Type="http://schemas.openxmlformats.org/officeDocument/2006/relationships/tags" Target="../tags/tag476.xml"/><Relationship Id="rId11" Type="http://schemas.openxmlformats.org/officeDocument/2006/relationships/tags" Target="../tags/tag475.xml"/><Relationship Id="rId10" Type="http://schemas.openxmlformats.org/officeDocument/2006/relationships/tags" Target="../tags/tag474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490.xml"/><Relationship Id="rId8" Type="http://schemas.openxmlformats.org/officeDocument/2006/relationships/tags" Target="../tags/tag489.xml"/><Relationship Id="rId7" Type="http://schemas.openxmlformats.org/officeDocument/2006/relationships/tags" Target="../tags/tag488.xml"/><Relationship Id="rId6" Type="http://schemas.openxmlformats.org/officeDocument/2006/relationships/tags" Target="../tags/tag487.xml"/><Relationship Id="rId5" Type="http://schemas.openxmlformats.org/officeDocument/2006/relationships/tags" Target="../tags/tag486.xml"/><Relationship Id="rId4" Type="http://schemas.openxmlformats.org/officeDocument/2006/relationships/tags" Target="../tags/tag485.xml"/><Relationship Id="rId3" Type="http://schemas.openxmlformats.org/officeDocument/2006/relationships/tags" Target="../tags/tag484.xml"/><Relationship Id="rId2" Type="http://schemas.openxmlformats.org/officeDocument/2006/relationships/tags" Target="../tags/tag483.xml"/><Relationship Id="rId14" Type="http://schemas.openxmlformats.org/officeDocument/2006/relationships/tags" Target="../tags/tag495.xml"/><Relationship Id="rId13" Type="http://schemas.openxmlformats.org/officeDocument/2006/relationships/tags" Target="../tags/tag494.xml"/><Relationship Id="rId12" Type="http://schemas.openxmlformats.org/officeDocument/2006/relationships/tags" Target="../tags/tag493.xml"/><Relationship Id="rId11" Type="http://schemas.openxmlformats.org/officeDocument/2006/relationships/tags" Target="../tags/tag492.xml"/><Relationship Id="rId10" Type="http://schemas.openxmlformats.org/officeDocument/2006/relationships/tags" Target="../tags/tag491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503.xml"/><Relationship Id="rId8" Type="http://schemas.openxmlformats.org/officeDocument/2006/relationships/tags" Target="../tags/tag502.xml"/><Relationship Id="rId7" Type="http://schemas.openxmlformats.org/officeDocument/2006/relationships/tags" Target="../tags/tag501.xml"/><Relationship Id="rId6" Type="http://schemas.openxmlformats.org/officeDocument/2006/relationships/tags" Target="../tags/tag500.xml"/><Relationship Id="rId5" Type="http://schemas.openxmlformats.org/officeDocument/2006/relationships/tags" Target="../tags/tag499.xml"/><Relationship Id="rId4" Type="http://schemas.openxmlformats.org/officeDocument/2006/relationships/tags" Target="../tags/tag498.xml"/><Relationship Id="rId3" Type="http://schemas.openxmlformats.org/officeDocument/2006/relationships/tags" Target="../tags/tag497.xml"/><Relationship Id="rId2" Type="http://schemas.openxmlformats.org/officeDocument/2006/relationships/tags" Target="../tags/tag496.xml"/><Relationship Id="rId12" Type="http://schemas.openxmlformats.org/officeDocument/2006/relationships/tags" Target="../tags/tag506.xml"/><Relationship Id="rId11" Type="http://schemas.openxmlformats.org/officeDocument/2006/relationships/tags" Target="../tags/tag505.xml"/><Relationship Id="rId10" Type="http://schemas.openxmlformats.org/officeDocument/2006/relationships/tags" Target="../tags/tag504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514.xml"/><Relationship Id="rId8" Type="http://schemas.openxmlformats.org/officeDocument/2006/relationships/tags" Target="../tags/tag513.xml"/><Relationship Id="rId7" Type="http://schemas.openxmlformats.org/officeDocument/2006/relationships/tags" Target="../tags/tag512.xml"/><Relationship Id="rId6" Type="http://schemas.openxmlformats.org/officeDocument/2006/relationships/tags" Target="../tags/tag511.xml"/><Relationship Id="rId5" Type="http://schemas.openxmlformats.org/officeDocument/2006/relationships/tags" Target="../tags/tag510.xml"/><Relationship Id="rId4" Type="http://schemas.openxmlformats.org/officeDocument/2006/relationships/tags" Target="../tags/tag509.xml"/><Relationship Id="rId3" Type="http://schemas.openxmlformats.org/officeDocument/2006/relationships/tags" Target="../tags/tag508.xml"/><Relationship Id="rId25" Type="http://schemas.openxmlformats.org/officeDocument/2006/relationships/tags" Target="../tags/tag530.xml"/><Relationship Id="rId24" Type="http://schemas.openxmlformats.org/officeDocument/2006/relationships/tags" Target="../tags/tag529.xml"/><Relationship Id="rId23" Type="http://schemas.openxmlformats.org/officeDocument/2006/relationships/tags" Target="../tags/tag528.xml"/><Relationship Id="rId22" Type="http://schemas.openxmlformats.org/officeDocument/2006/relationships/tags" Target="../tags/tag527.xml"/><Relationship Id="rId21" Type="http://schemas.openxmlformats.org/officeDocument/2006/relationships/tags" Target="../tags/tag526.xml"/><Relationship Id="rId20" Type="http://schemas.openxmlformats.org/officeDocument/2006/relationships/tags" Target="../tags/tag525.xml"/><Relationship Id="rId2" Type="http://schemas.openxmlformats.org/officeDocument/2006/relationships/tags" Target="../tags/tag507.xml"/><Relationship Id="rId19" Type="http://schemas.openxmlformats.org/officeDocument/2006/relationships/tags" Target="../tags/tag524.xml"/><Relationship Id="rId18" Type="http://schemas.openxmlformats.org/officeDocument/2006/relationships/tags" Target="../tags/tag523.xml"/><Relationship Id="rId17" Type="http://schemas.openxmlformats.org/officeDocument/2006/relationships/tags" Target="../tags/tag522.xml"/><Relationship Id="rId16" Type="http://schemas.openxmlformats.org/officeDocument/2006/relationships/tags" Target="../tags/tag521.xml"/><Relationship Id="rId15" Type="http://schemas.openxmlformats.org/officeDocument/2006/relationships/tags" Target="../tags/tag520.xml"/><Relationship Id="rId14" Type="http://schemas.openxmlformats.org/officeDocument/2006/relationships/tags" Target="../tags/tag519.xml"/><Relationship Id="rId13" Type="http://schemas.openxmlformats.org/officeDocument/2006/relationships/tags" Target="../tags/tag518.xml"/><Relationship Id="rId12" Type="http://schemas.openxmlformats.org/officeDocument/2006/relationships/tags" Target="../tags/tag517.xml"/><Relationship Id="rId11" Type="http://schemas.openxmlformats.org/officeDocument/2006/relationships/tags" Target="../tags/tag516.xml"/><Relationship Id="rId10" Type="http://schemas.openxmlformats.org/officeDocument/2006/relationships/tags" Target="../tags/tag515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538.xml"/><Relationship Id="rId8" Type="http://schemas.openxmlformats.org/officeDocument/2006/relationships/tags" Target="../tags/tag537.xml"/><Relationship Id="rId7" Type="http://schemas.openxmlformats.org/officeDocument/2006/relationships/tags" Target="../tags/tag536.xml"/><Relationship Id="rId6" Type="http://schemas.openxmlformats.org/officeDocument/2006/relationships/tags" Target="../tags/tag535.xml"/><Relationship Id="rId5" Type="http://schemas.openxmlformats.org/officeDocument/2006/relationships/tags" Target="../tags/tag534.xml"/><Relationship Id="rId4" Type="http://schemas.openxmlformats.org/officeDocument/2006/relationships/tags" Target="../tags/tag533.xml"/><Relationship Id="rId3" Type="http://schemas.openxmlformats.org/officeDocument/2006/relationships/tags" Target="../tags/tag532.xml"/><Relationship Id="rId21" Type="http://schemas.openxmlformats.org/officeDocument/2006/relationships/tags" Target="../tags/tag550.xml"/><Relationship Id="rId20" Type="http://schemas.openxmlformats.org/officeDocument/2006/relationships/tags" Target="../tags/tag549.xml"/><Relationship Id="rId2" Type="http://schemas.openxmlformats.org/officeDocument/2006/relationships/tags" Target="../tags/tag531.xml"/><Relationship Id="rId19" Type="http://schemas.openxmlformats.org/officeDocument/2006/relationships/tags" Target="../tags/tag548.xml"/><Relationship Id="rId18" Type="http://schemas.openxmlformats.org/officeDocument/2006/relationships/tags" Target="../tags/tag547.xml"/><Relationship Id="rId17" Type="http://schemas.openxmlformats.org/officeDocument/2006/relationships/tags" Target="../tags/tag546.xml"/><Relationship Id="rId16" Type="http://schemas.openxmlformats.org/officeDocument/2006/relationships/tags" Target="../tags/tag545.xml"/><Relationship Id="rId15" Type="http://schemas.openxmlformats.org/officeDocument/2006/relationships/tags" Target="../tags/tag544.xml"/><Relationship Id="rId14" Type="http://schemas.openxmlformats.org/officeDocument/2006/relationships/tags" Target="../tags/tag543.xml"/><Relationship Id="rId13" Type="http://schemas.openxmlformats.org/officeDocument/2006/relationships/tags" Target="../tags/tag542.xml"/><Relationship Id="rId12" Type="http://schemas.openxmlformats.org/officeDocument/2006/relationships/tags" Target="../tags/tag541.xml"/><Relationship Id="rId11" Type="http://schemas.openxmlformats.org/officeDocument/2006/relationships/tags" Target="../tags/tag540.xml"/><Relationship Id="rId10" Type="http://schemas.openxmlformats.org/officeDocument/2006/relationships/tags" Target="../tags/tag539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558.xml"/><Relationship Id="rId8" Type="http://schemas.openxmlformats.org/officeDocument/2006/relationships/tags" Target="../tags/tag557.xml"/><Relationship Id="rId7" Type="http://schemas.openxmlformats.org/officeDocument/2006/relationships/tags" Target="../tags/tag556.xml"/><Relationship Id="rId6" Type="http://schemas.openxmlformats.org/officeDocument/2006/relationships/tags" Target="../tags/tag555.xml"/><Relationship Id="rId5" Type="http://schemas.openxmlformats.org/officeDocument/2006/relationships/tags" Target="../tags/tag554.xml"/><Relationship Id="rId4" Type="http://schemas.openxmlformats.org/officeDocument/2006/relationships/tags" Target="../tags/tag553.xml"/><Relationship Id="rId3" Type="http://schemas.openxmlformats.org/officeDocument/2006/relationships/tags" Target="../tags/tag552.xml"/><Relationship Id="rId2" Type="http://schemas.openxmlformats.org/officeDocument/2006/relationships/tags" Target="../tags/tag551.xml"/><Relationship Id="rId11" Type="http://schemas.openxmlformats.org/officeDocument/2006/relationships/tags" Target="../tags/tag560.xml"/><Relationship Id="rId10" Type="http://schemas.openxmlformats.org/officeDocument/2006/relationships/tags" Target="../tags/tag559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568.xml"/><Relationship Id="rId8" Type="http://schemas.openxmlformats.org/officeDocument/2006/relationships/tags" Target="../tags/tag567.xml"/><Relationship Id="rId7" Type="http://schemas.openxmlformats.org/officeDocument/2006/relationships/tags" Target="../tags/tag566.xml"/><Relationship Id="rId6" Type="http://schemas.openxmlformats.org/officeDocument/2006/relationships/tags" Target="../tags/tag565.xml"/><Relationship Id="rId5" Type="http://schemas.openxmlformats.org/officeDocument/2006/relationships/tags" Target="../tags/tag564.xml"/><Relationship Id="rId4" Type="http://schemas.openxmlformats.org/officeDocument/2006/relationships/tags" Target="../tags/tag563.xml"/><Relationship Id="rId3" Type="http://schemas.openxmlformats.org/officeDocument/2006/relationships/tags" Target="../tags/tag562.xml"/><Relationship Id="rId24" Type="http://schemas.openxmlformats.org/officeDocument/2006/relationships/tags" Target="../tags/tag583.xml"/><Relationship Id="rId23" Type="http://schemas.openxmlformats.org/officeDocument/2006/relationships/tags" Target="../tags/tag582.xml"/><Relationship Id="rId22" Type="http://schemas.openxmlformats.org/officeDocument/2006/relationships/tags" Target="../tags/tag581.xml"/><Relationship Id="rId21" Type="http://schemas.openxmlformats.org/officeDocument/2006/relationships/tags" Target="../tags/tag580.xml"/><Relationship Id="rId20" Type="http://schemas.openxmlformats.org/officeDocument/2006/relationships/tags" Target="../tags/tag579.xml"/><Relationship Id="rId2" Type="http://schemas.openxmlformats.org/officeDocument/2006/relationships/tags" Target="../tags/tag561.xml"/><Relationship Id="rId19" Type="http://schemas.openxmlformats.org/officeDocument/2006/relationships/tags" Target="../tags/tag578.xml"/><Relationship Id="rId18" Type="http://schemas.openxmlformats.org/officeDocument/2006/relationships/tags" Target="../tags/tag577.xml"/><Relationship Id="rId17" Type="http://schemas.openxmlformats.org/officeDocument/2006/relationships/tags" Target="../tags/tag576.xml"/><Relationship Id="rId16" Type="http://schemas.openxmlformats.org/officeDocument/2006/relationships/tags" Target="../tags/tag575.xml"/><Relationship Id="rId15" Type="http://schemas.openxmlformats.org/officeDocument/2006/relationships/tags" Target="../tags/tag574.xml"/><Relationship Id="rId14" Type="http://schemas.openxmlformats.org/officeDocument/2006/relationships/tags" Target="../tags/tag573.xml"/><Relationship Id="rId13" Type="http://schemas.openxmlformats.org/officeDocument/2006/relationships/tags" Target="../tags/tag572.xml"/><Relationship Id="rId12" Type="http://schemas.openxmlformats.org/officeDocument/2006/relationships/tags" Target="../tags/tag571.xml"/><Relationship Id="rId11" Type="http://schemas.openxmlformats.org/officeDocument/2006/relationships/tags" Target="../tags/tag570.xml"/><Relationship Id="rId10" Type="http://schemas.openxmlformats.org/officeDocument/2006/relationships/tags" Target="../tags/tag569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599.xml"/><Relationship Id="rId8" Type="http://schemas.openxmlformats.org/officeDocument/2006/relationships/tags" Target="../tags/tag598.xml"/><Relationship Id="rId7" Type="http://schemas.openxmlformats.org/officeDocument/2006/relationships/tags" Target="../tags/tag597.xml"/><Relationship Id="rId6" Type="http://schemas.openxmlformats.org/officeDocument/2006/relationships/tags" Target="../tags/tag596.xml"/><Relationship Id="rId5" Type="http://schemas.openxmlformats.org/officeDocument/2006/relationships/tags" Target="../tags/tag595.xml"/><Relationship Id="rId4" Type="http://schemas.openxmlformats.org/officeDocument/2006/relationships/tags" Target="../tags/tag594.xml"/><Relationship Id="rId3" Type="http://schemas.openxmlformats.org/officeDocument/2006/relationships/image" Target="../media/image1.png"/><Relationship Id="rId2" Type="http://schemas.openxmlformats.org/officeDocument/2006/relationships/tags" Target="../tags/tag593.xml"/><Relationship Id="rId15" Type="http://schemas.openxmlformats.org/officeDocument/2006/relationships/tags" Target="../tags/tag605.xml"/><Relationship Id="rId14" Type="http://schemas.openxmlformats.org/officeDocument/2006/relationships/tags" Target="../tags/tag604.xml"/><Relationship Id="rId13" Type="http://schemas.openxmlformats.org/officeDocument/2006/relationships/tags" Target="../tags/tag603.xml"/><Relationship Id="rId12" Type="http://schemas.openxmlformats.org/officeDocument/2006/relationships/tags" Target="../tags/tag602.xml"/><Relationship Id="rId11" Type="http://schemas.openxmlformats.org/officeDocument/2006/relationships/tags" Target="../tags/tag601.xml"/><Relationship Id="rId10" Type="http://schemas.openxmlformats.org/officeDocument/2006/relationships/tags" Target="../tags/tag600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6" Type="http://schemas.openxmlformats.org/officeDocument/2006/relationships/tags" Target="../tags/tag610.xml"/><Relationship Id="rId5" Type="http://schemas.openxmlformats.org/officeDocument/2006/relationships/tags" Target="../tags/tag609.xml"/><Relationship Id="rId4" Type="http://schemas.openxmlformats.org/officeDocument/2006/relationships/tags" Target="../tags/tag608.xml"/><Relationship Id="rId3" Type="http://schemas.openxmlformats.org/officeDocument/2006/relationships/tags" Target="../tags/tag607.xml"/><Relationship Id="rId2" Type="http://schemas.openxmlformats.org/officeDocument/2006/relationships/tags" Target="../tags/tag606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617.xml"/><Relationship Id="rId8" Type="http://schemas.openxmlformats.org/officeDocument/2006/relationships/tags" Target="../tags/tag616.xml"/><Relationship Id="rId7" Type="http://schemas.openxmlformats.org/officeDocument/2006/relationships/image" Target="../media/image2.png"/><Relationship Id="rId6" Type="http://schemas.openxmlformats.org/officeDocument/2006/relationships/tags" Target="../tags/tag615.xml"/><Relationship Id="rId5" Type="http://schemas.openxmlformats.org/officeDocument/2006/relationships/tags" Target="../tags/tag614.xml"/><Relationship Id="rId4" Type="http://schemas.openxmlformats.org/officeDocument/2006/relationships/tags" Target="../tags/tag613.xml"/><Relationship Id="rId3" Type="http://schemas.openxmlformats.org/officeDocument/2006/relationships/tags" Target="../tags/tag612.xml"/><Relationship Id="rId2" Type="http://schemas.openxmlformats.org/officeDocument/2006/relationships/tags" Target="../tags/tag611.xml"/><Relationship Id="rId14" Type="http://schemas.openxmlformats.org/officeDocument/2006/relationships/tags" Target="../tags/tag622.xml"/><Relationship Id="rId13" Type="http://schemas.openxmlformats.org/officeDocument/2006/relationships/tags" Target="../tags/tag621.xml"/><Relationship Id="rId12" Type="http://schemas.openxmlformats.org/officeDocument/2006/relationships/tags" Target="../tags/tag620.xml"/><Relationship Id="rId11" Type="http://schemas.openxmlformats.org/officeDocument/2006/relationships/tags" Target="../tags/tag619.xml"/><Relationship Id="rId10" Type="http://schemas.openxmlformats.org/officeDocument/2006/relationships/tags" Target="../tags/tag618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7" Type="http://schemas.openxmlformats.org/officeDocument/2006/relationships/tags" Target="../tags/tag628.xml"/><Relationship Id="rId6" Type="http://schemas.openxmlformats.org/officeDocument/2006/relationships/tags" Target="../tags/tag627.xml"/><Relationship Id="rId5" Type="http://schemas.openxmlformats.org/officeDocument/2006/relationships/tags" Target="../tags/tag626.xml"/><Relationship Id="rId4" Type="http://schemas.openxmlformats.org/officeDocument/2006/relationships/tags" Target="../tags/tag625.xml"/><Relationship Id="rId3" Type="http://schemas.openxmlformats.org/officeDocument/2006/relationships/tags" Target="../tags/tag624.xml"/><Relationship Id="rId2" Type="http://schemas.openxmlformats.org/officeDocument/2006/relationships/tags" Target="../tags/tag623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636.xml"/><Relationship Id="rId8" Type="http://schemas.openxmlformats.org/officeDocument/2006/relationships/tags" Target="../tags/tag635.xml"/><Relationship Id="rId7" Type="http://schemas.openxmlformats.org/officeDocument/2006/relationships/tags" Target="../tags/tag634.xml"/><Relationship Id="rId6" Type="http://schemas.openxmlformats.org/officeDocument/2006/relationships/tags" Target="../tags/tag633.xml"/><Relationship Id="rId5" Type="http://schemas.openxmlformats.org/officeDocument/2006/relationships/tags" Target="../tags/tag632.xml"/><Relationship Id="rId4" Type="http://schemas.openxmlformats.org/officeDocument/2006/relationships/tags" Target="../tags/tag631.xml"/><Relationship Id="rId3" Type="http://schemas.openxmlformats.org/officeDocument/2006/relationships/tags" Target="../tags/tag630.xml"/><Relationship Id="rId2" Type="http://schemas.openxmlformats.org/officeDocument/2006/relationships/tags" Target="../tags/tag629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5" Type="http://schemas.openxmlformats.org/officeDocument/2006/relationships/tags" Target="../tags/tag640.xml"/><Relationship Id="rId4" Type="http://schemas.openxmlformats.org/officeDocument/2006/relationships/tags" Target="../tags/tag639.xml"/><Relationship Id="rId3" Type="http://schemas.openxmlformats.org/officeDocument/2006/relationships/tags" Target="../tags/tag638.xml"/><Relationship Id="rId2" Type="http://schemas.openxmlformats.org/officeDocument/2006/relationships/tags" Target="../tags/tag637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tags" Target="../tags/tag643.xml"/><Relationship Id="rId3" Type="http://schemas.openxmlformats.org/officeDocument/2006/relationships/tags" Target="../tags/tag642.xml"/><Relationship Id="rId2" Type="http://schemas.openxmlformats.org/officeDocument/2006/relationships/tags" Target="../tags/tag641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7" Type="http://schemas.openxmlformats.org/officeDocument/2006/relationships/tags" Target="../tags/tag649.xml"/><Relationship Id="rId6" Type="http://schemas.openxmlformats.org/officeDocument/2006/relationships/tags" Target="../tags/tag648.xml"/><Relationship Id="rId5" Type="http://schemas.openxmlformats.org/officeDocument/2006/relationships/tags" Target="../tags/tag647.xml"/><Relationship Id="rId4" Type="http://schemas.openxmlformats.org/officeDocument/2006/relationships/tags" Target="../tags/tag646.xml"/><Relationship Id="rId3" Type="http://schemas.openxmlformats.org/officeDocument/2006/relationships/tags" Target="../tags/tag645.xml"/><Relationship Id="rId2" Type="http://schemas.openxmlformats.org/officeDocument/2006/relationships/tags" Target="../tags/tag644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6" Type="http://schemas.openxmlformats.org/officeDocument/2006/relationships/tags" Target="../tags/tag654.xml"/><Relationship Id="rId5" Type="http://schemas.openxmlformats.org/officeDocument/2006/relationships/tags" Target="../tags/tag653.xml"/><Relationship Id="rId4" Type="http://schemas.openxmlformats.org/officeDocument/2006/relationships/tags" Target="../tags/tag652.xml"/><Relationship Id="rId3" Type="http://schemas.openxmlformats.org/officeDocument/2006/relationships/tags" Target="../tags/tag651.xml"/><Relationship Id="rId2" Type="http://schemas.openxmlformats.org/officeDocument/2006/relationships/tags" Target="../tags/tag650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5" Type="http://schemas.openxmlformats.org/officeDocument/2006/relationships/tags" Target="../tags/tag658.xml"/><Relationship Id="rId4" Type="http://schemas.openxmlformats.org/officeDocument/2006/relationships/tags" Target="../tags/tag657.xml"/><Relationship Id="rId3" Type="http://schemas.openxmlformats.org/officeDocument/2006/relationships/tags" Target="../tags/tag656.xml"/><Relationship Id="rId2" Type="http://schemas.openxmlformats.org/officeDocument/2006/relationships/tags" Target="../tags/tag655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665.xml"/><Relationship Id="rId8" Type="http://schemas.openxmlformats.org/officeDocument/2006/relationships/tags" Target="../tags/tag664.xml"/><Relationship Id="rId7" Type="http://schemas.openxmlformats.org/officeDocument/2006/relationships/tags" Target="../tags/tag663.xml"/><Relationship Id="rId6" Type="http://schemas.openxmlformats.org/officeDocument/2006/relationships/tags" Target="../tags/tag662.xml"/><Relationship Id="rId5" Type="http://schemas.openxmlformats.org/officeDocument/2006/relationships/tags" Target="../tags/tag661.xml"/><Relationship Id="rId4" Type="http://schemas.openxmlformats.org/officeDocument/2006/relationships/tags" Target="../tags/tag660.xml"/><Relationship Id="rId3" Type="http://schemas.openxmlformats.org/officeDocument/2006/relationships/image" Target="../media/image1.png"/><Relationship Id="rId2" Type="http://schemas.openxmlformats.org/officeDocument/2006/relationships/tags" Target="../tags/tag659.xml"/><Relationship Id="rId13" Type="http://schemas.openxmlformats.org/officeDocument/2006/relationships/tags" Target="../tags/tag669.xml"/><Relationship Id="rId12" Type="http://schemas.openxmlformats.org/officeDocument/2006/relationships/tags" Target="../tags/tag668.xml"/><Relationship Id="rId11" Type="http://schemas.openxmlformats.org/officeDocument/2006/relationships/tags" Target="../tags/tag667.xml"/><Relationship Id="rId10" Type="http://schemas.openxmlformats.org/officeDocument/2006/relationships/tags" Target="../tags/tag666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675.xml"/><Relationship Id="rId8" Type="http://schemas.openxmlformats.org/officeDocument/2006/relationships/tags" Target="../tags/tag674.xml"/><Relationship Id="rId7" Type="http://schemas.openxmlformats.org/officeDocument/2006/relationships/image" Target="NULL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683.xml"/><Relationship Id="rId8" Type="http://schemas.openxmlformats.org/officeDocument/2006/relationships/tags" Target="../tags/tag682.xml"/><Relationship Id="rId7" Type="http://schemas.openxmlformats.org/officeDocument/2006/relationships/tags" Target="../tags/tag681.xml"/><Relationship Id="rId6" Type="http://schemas.openxmlformats.org/officeDocument/2006/relationships/tags" Target="../tags/tag680.xml"/><Relationship Id="rId5" Type="http://schemas.openxmlformats.org/officeDocument/2006/relationships/tags" Target="../tags/tag679.xml"/><Relationship Id="rId4" Type="http://schemas.openxmlformats.org/officeDocument/2006/relationships/tags" Target="../tags/tag678.xml"/><Relationship Id="rId3" Type="http://schemas.openxmlformats.org/officeDocument/2006/relationships/tags" Target="../tags/tag677.xml"/><Relationship Id="rId2" Type="http://schemas.openxmlformats.org/officeDocument/2006/relationships/tags" Target="../tags/tag676.xml"/><Relationship Id="rId18" Type="http://schemas.openxmlformats.org/officeDocument/2006/relationships/tags" Target="../tags/tag692.xml"/><Relationship Id="rId17" Type="http://schemas.openxmlformats.org/officeDocument/2006/relationships/tags" Target="../tags/tag691.xml"/><Relationship Id="rId16" Type="http://schemas.openxmlformats.org/officeDocument/2006/relationships/tags" Target="../tags/tag690.xml"/><Relationship Id="rId15" Type="http://schemas.openxmlformats.org/officeDocument/2006/relationships/tags" Target="../tags/tag689.xml"/><Relationship Id="rId14" Type="http://schemas.openxmlformats.org/officeDocument/2006/relationships/tags" Target="../tags/tag688.xml"/><Relationship Id="rId13" Type="http://schemas.openxmlformats.org/officeDocument/2006/relationships/tags" Target="../tags/tag687.xml"/><Relationship Id="rId12" Type="http://schemas.openxmlformats.org/officeDocument/2006/relationships/tags" Target="../tags/tag686.xml"/><Relationship Id="rId11" Type="http://schemas.openxmlformats.org/officeDocument/2006/relationships/tags" Target="../tags/tag685.xml"/><Relationship Id="rId10" Type="http://schemas.openxmlformats.org/officeDocument/2006/relationships/tags" Target="../tags/tag684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封面页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11684002" y="0"/>
            <a:ext cx="508000" cy="5080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任意多边形 10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6096000" cy="6858000"/>
          </a:xfrm>
          <a:custGeom>
            <a:avLst/>
            <a:gdLst>
              <a:gd name="connisteX0" fmla="*/ 0 w 6096003"/>
              <a:gd name="connsiteY0" fmla="*/ 0 h 6858000"/>
              <a:gd name="connisteX1" fmla="*/ 6096003 w 6096003"/>
              <a:gd name="connsiteY1" fmla="*/ 0 h 6858000"/>
              <a:gd name="connisteX2" fmla="*/ 4310060 w 6096003"/>
              <a:gd name="connsiteY2" fmla="*/ 6858000 h 6858000"/>
              <a:gd name="connisteX3" fmla="*/ 0 w 6096003"/>
              <a:gd name="connsiteY3" fmla="*/ 6858000 h 6858000"/>
              <a:gd name="connisteX4" fmla="*/ 0 w 6096003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6096003" h="6858000">
                <a:moveTo>
                  <a:pt x="0" y="0"/>
                </a:moveTo>
                <a:lnTo>
                  <a:pt x="6096003" y="0"/>
                </a:lnTo>
                <a:lnTo>
                  <a:pt x="431006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2" name="任意多边形 11"/>
          <p:cNvSpPr/>
          <p:nvPr userDrawn="1">
            <p:custDataLst>
              <p:tags r:id="rId8"/>
            </p:custDataLst>
          </p:nvPr>
        </p:nvSpPr>
        <p:spPr>
          <a:xfrm>
            <a:off x="0" y="4114772"/>
            <a:ext cx="3077210" cy="2743200"/>
          </a:xfrm>
          <a:custGeom>
            <a:avLst/>
            <a:gdLst>
              <a:gd name="connisteX0" fmla="*/ 2930487 w 3077358"/>
              <a:gd name="connsiteY0" fmla="*/ 1776020 h 2743209"/>
              <a:gd name="connisteX1" fmla="*/ 3036722 w 3077358"/>
              <a:gd name="connsiteY1" fmla="*/ 2188652 h 2743209"/>
              <a:gd name="connisteX2" fmla="*/ 2717770 w 3077358"/>
              <a:gd name="connsiteY2" fmla="*/ 2743209 h 2743209"/>
              <a:gd name="connisteX3" fmla="*/ 0 w 3077358"/>
              <a:gd name="connsiteY3" fmla="*/ 2743209 h 2743209"/>
              <a:gd name="connisteX4" fmla="*/ 0 w 3077358"/>
              <a:gd name="connsiteY4" fmla="*/ 0 h 2743209"/>
              <a:gd name="connisteX5" fmla="*/ 2930487 w 3077358"/>
              <a:gd name="connsiteY5" fmla="*/ 1776020 h 27432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0" t="0" r="0" b="0"/>
            <a:pathLst>
              <a:path w="3077358" h="2743209">
                <a:moveTo>
                  <a:pt x="2930487" y="1776021"/>
                </a:moveTo>
                <a:cubicBezTo>
                  <a:pt x="3072119" y="1861856"/>
                  <a:pt x="3119302" y="2045092"/>
                  <a:pt x="3036722" y="2188653"/>
                </a:cubicBezTo>
                <a:lnTo>
                  <a:pt x="2717771" y="2743209"/>
                </a:lnTo>
                <a:lnTo>
                  <a:pt x="0" y="2743209"/>
                </a:lnTo>
                <a:lnTo>
                  <a:pt x="0" y="0"/>
                </a:lnTo>
                <a:lnTo>
                  <a:pt x="2930487" y="1776021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3" name="任意多边形 12"/>
          <p:cNvSpPr/>
          <p:nvPr userDrawn="1">
            <p:custDataLst>
              <p:tags r:id="rId9"/>
            </p:custDataLst>
          </p:nvPr>
        </p:nvSpPr>
        <p:spPr>
          <a:xfrm>
            <a:off x="0" y="4904412"/>
            <a:ext cx="2380615" cy="1953895"/>
          </a:xfrm>
          <a:custGeom>
            <a:avLst/>
            <a:gdLst>
              <a:gd name="connisteX0" fmla="*/ 0 w 2381125"/>
              <a:gd name="connsiteY0" fmla="*/ 99422 h 1953597"/>
              <a:gd name="connisteX1" fmla="*/ 0 w 2381125"/>
              <a:gd name="connsiteY1" fmla="*/ 1953588 h 1953597"/>
              <a:gd name="connisteX2" fmla="*/ 2133596 w 2381125"/>
              <a:gd name="connsiteY2" fmla="*/ 1953588 h 1953597"/>
              <a:gd name="connisteX3" fmla="*/ 2341001 w 2381125"/>
              <a:gd name="connsiteY3" fmla="*/ 1590150 h 1953597"/>
              <a:gd name="connisteX4" fmla="*/ 2228676 w 2381125"/>
              <a:gd name="connsiteY4" fmla="*/ 1175113 h 1953597"/>
              <a:gd name="connisteX5" fmla="*/ 231142 w 2381125"/>
              <a:gd name="connsiteY5" fmla="*/ 21845 h 1953597"/>
              <a:gd name="connisteX6" fmla="*/ 0 w 2381125"/>
              <a:gd name="connsiteY6" fmla="*/ 99422 h 19535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381125" h="1953597">
                <a:moveTo>
                  <a:pt x="0" y="99423"/>
                </a:moveTo>
                <a:lnTo>
                  <a:pt x="0" y="1953588"/>
                </a:lnTo>
                <a:lnTo>
                  <a:pt x="2133597" y="1953588"/>
                </a:lnTo>
                <a:lnTo>
                  <a:pt x="2341001" y="1590151"/>
                </a:lnTo>
                <a:cubicBezTo>
                  <a:pt x="2424138" y="1444469"/>
                  <a:pt x="2373938" y="1258982"/>
                  <a:pt x="2228676" y="1175114"/>
                </a:cubicBezTo>
                <a:lnTo>
                  <a:pt x="231142" y="21845"/>
                </a:lnTo>
                <a:cubicBezTo>
                  <a:pt x="146441" y="-27066"/>
                  <a:pt x="38048" y="9318"/>
                  <a:pt x="0" y="9942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4" name="任意多边形 13"/>
          <p:cNvSpPr/>
          <p:nvPr userDrawn="1">
            <p:custDataLst>
              <p:tags r:id="rId10"/>
            </p:custDataLst>
          </p:nvPr>
        </p:nvSpPr>
        <p:spPr>
          <a:xfrm>
            <a:off x="0" y="5638803"/>
            <a:ext cx="1688465" cy="1219200"/>
          </a:xfrm>
          <a:custGeom>
            <a:avLst/>
            <a:gdLst>
              <a:gd name="connisteX0" fmla="*/ 1536932 w 1689097"/>
              <a:gd name="connsiteY0" fmla="*/ 625870 h 1219196"/>
              <a:gd name="connisteX1" fmla="*/ 1646706 w 1689097"/>
              <a:gd name="connsiteY1" fmla="*/ 1043842 h 1219196"/>
              <a:gd name="connisteX2" fmla="*/ 1542949 w 1689097"/>
              <a:gd name="connsiteY2" fmla="*/ 1219196 h 1219196"/>
              <a:gd name="connisteX3" fmla="*/ 0 w 1689097"/>
              <a:gd name="connsiteY3" fmla="*/ 1219196 h 1219196"/>
              <a:gd name="connisteX4" fmla="*/ 0 w 1689097"/>
              <a:gd name="connsiteY4" fmla="*/ 326230 h 1219196"/>
              <a:gd name="connisteX5" fmla="*/ 111291 w 1689097"/>
              <a:gd name="connsiteY5" fmla="*/ 145023 h 1219196"/>
              <a:gd name="connisteX6" fmla="*/ 522707 w 1689097"/>
              <a:gd name="connsiteY6" fmla="*/ 40773 h 1219196"/>
              <a:gd name="connisteX7" fmla="*/ 1536932 w 1689097"/>
              <a:gd name="connsiteY7" fmla="*/ 625870 h 12191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0" t="0" r="0" b="0"/>
            <a:pathLst>
              <a:path w="1689098" h="1219197">
                <a:moveTo>
                  <a:pt x="1536933" y="625870"/>
                </a:moveTo>
                <a:cubicBezTo>
                  <a:pt x="1683511" y="710425"/>
                  <a:pt x="1732843" y="898261"/>
                  <a:pt x="1646706" y="1043842"/>
                </a:cubicBezTo>
                <a:lnTo>
                  <a:pt x="1542949" y="1219197"/>
                </a:lnTo>
                <a:lnTo>
                  <a:pt x="0" y="1219197"/>
                </a:lnTo>
                <a:lnTo>
                  <a:pt x="0" y="326230"/>
                </a:lnTo>
                <a:lnTo>
                  <a:pt x="111292" y="145024"/>
                </a:lnTo>
                <a:cubicBezTo>
                  <a:pt x="197520" y="4645"/>
                  <a:pt x="379951" y="-41587"/>
                  <a:pt x="522708" y="40773"/>
                </a:cubicBezTo>
                <a:lnTo>
                  <a:pt x="1536933" y="62587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8" name="副标题 7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6730999" y="2652391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THE END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 idx="14" hasCustomPrompt="1"/>
            <p:custDataLst>
              <p:tags r:id="rId13"/>
            </p:custDataLst>
          </p:nvPr>
        </p:nvSpPr>
        <p:spPr>
          <a:xfrm>
            <a:off x="6603998" y="314959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04000"/>
              </a:lnSpc>
              <a:buNone/>
              <a:defRPr sz="6400" b="0">
                <a:solidFill>
                  <a:schemeClr val="accent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谢谢观看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 flipV="1">
            <a:off x="0" y="0"/>
            <a:ext cx="12191365" cy="3937000"/>
          </a:xfrm>
          <a:custGeom>
            <a:avLst/>
            <a:gdLst>
              <a:gd name="connisteX0" fmla="*/ 0 w 12191996"/>
              <a:gd name="connsiteY0" fmla="*/ 0 h 3937004"/>
              <a:gd name="connisteX1" fmla="*/ 12191996 w 12191996"/>
              <a:gd name="connsiteY1" fmla="*/ 1252682 h 3937004"/>
              <a:gd name="connisteX2" fmla="*/ 12191996 w 12191996"/>
              <a:gd name="connsiteY2" fmla="*/ 3937004 h 3937004"/>
              <a:gd name="connisteX3" fmla="*/ 0 w 12191996"/>
              <a:gd name="connsiteY3" fmla="*/ 3937004 h 3937004"/>
              <a:gd name="connisteX4" fmla="*/ 0 w 12191996"/>
              <a:gd name="connsiteY4" fmla="*/ 0 h 3937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12191997" h="3937004">
                <a:moveTo>
                  <a:pt x="0" y="0"/>
                </a:moveTo>
                <a:lnTo>
                  <a:pt x="12191997" y="1252682"/>
                </a:lnTo>
                <a:lnTo>
                  <a:pt x="12191997" y="3937004"/>
                </a:lnTo>
                <a:lnTo>
                  <a:pt x="0" y="39370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8" name="任意多边形 7"/>
          <p:cNvSpPr/>
          <p:nvPr userDrawn="1">
            <p:custDataLst>
              <p:tags r:id="rId3"/>
            </p:custDataLst>
          </p:nvPr>
        </p:nvSpPr>
        <p:spPr>
          <a:xfrm>
            <a:off x="7313015" y="27"/>
            <a:ext cx="4612640" cy="2362200"/>
          </a:xfrm>
          <a:custGeom>
            <a:avLst/>
            <a:gdLst>
              <a:gd name="connisteX0" fmla="*/ 4612325 w 4612315"/>
              <a:gd name="connsiteY0" fmla="*/ 0 h 2362379"/>
              <a:gd name="connisteX1" fmla="*/ 3339745 w 4612315"/>
              <a:gd name="connsiteY1" fmla="*/ 2209647 h 2362379"/>
              <a:gd name="connisteX2" fmla="*/ 2923208 w 4612315"/>
              <a:gd name="connsiteY2" fmla="*/ 2321497 h 2362379"/>
              <a:gd name="connisteX3" fmla="*/ 152448 w 4612315"/>
              <a:gd name="connsiteY3" fmla="*/ 721790 h 2362379"/>
              <a:gd name="connisteX4" fmla="*/ 41221 w 4612315"/>
              <a:gd name="connsiteY4" fmla="*/ 304842 h 2362379"/>
              <a:gd name="connisteX5" fmla="*/ 218120 w 4612315"/>
              <a:gd name="connsiteY5" fmla="*/ 0 h 2362379"/>
              <a:gd name="connisteX6" fmla="*/ 4612325 w 4612315"/>
              <a:gd name="connsiteY6" fmla="*/ 0 h 236237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612316" h="2362380">
                <a:moveTo>
                  <a:pt x="4612325" y="0"/>
                </a:moveTo>
                <a:lnTo>
                  <a:pt x="3339745" y="2209648"/>
                </a:lnTo>
                <a:cubicBezTo>
                  <a:pt x="3255666" y="2355632"/>
                  <a:pt x="3069110" y="2405722"/>
                  <a:pt x="2923209" y="2321497"/>
                </a:cubicBezTo>
                <a:lnTo>
                  <a:pt x="152449" y="721791"/>
                </a:lnTo>
                <a:cubicBezTo>
                  <a:pt x="6437" y="637492"/>
                  <a:pt x="-43397" y="450671"/>
                  <a:pt x="41221" y="304843"/>
                </a:cubicBezTo>
                <a:lnTo>
                  <a:pt x="218121" y="0"/>
                </a:lnTo>
                <a:lnTo>
                  <a:pt x="4612325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4"/>
            </p:custDataLst>
          </p:nvPr>
        </p:nvSpPr>
        <p:spPr>
          <a:xfrm>
            <a:off x="8006011" y="27"/>
            <a:ext cx="3335655" cy="1668145"/>
          </a:xfrm>
          <a:custGeom>
            <a:avLst/>
            <a:gdLst>
              <a:gd name="connisteX0" fmla="*/ 3335118 w 3335127"/>
              <a:gd name="connsiteY0" fmla="*/ 0 h 1668523"/>
              <a:gd name="connisteX1" fmla="*/ 2460879 w 3335127"/>
              <a:gd name="connsiteY1" fmla="*/ 1515947 h 1668523"/>
              <a:gd name="connisteX2" fmla="*/ 2044442 w 3335127"/>
              <a:gd name="connsiteY2" fmla="*/ 1627632 h 1668523"/>
              <a:gd name="connisteX3" fmla="*/ 152448 w 3335127"/>
              <a:gd name="connsiteY3" fmla="*/ 535298 h 1668523"/>
              <a:gd name="connisteX4" fmla="*/ 40672 w 3335127"/>
              <a:gd name="connsiteY4" fmla="*/ 119301 h 1668523"/>
              <a:gd name="connisteX5" fmla="*/ 109325 w 3335127"/>
              <a:gd name="connsiteY5" fmla="*/ 0 h 1668523"/>
              <a:gd name="connisteX6" fmla="*/ 3335118 w 3335127"/>
              <a:gd name="connsiteY6" fmla="*/ 0 h 16685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335128" h="1668524">
                <a:moveTo>
                  <a:pt x="3335119" y="0"/>
                </a:moveTo>
                <a:lnTo>
                  <a:pt x="2460879" y="1515947"/>
                </a:lnTo>
                <a:cubicBezTo>
                  <a:pt x="2376754" y="1661821"/>
                  <a:pt x="2190281" y="1711830"/>
                  <a:pt x="2044443" y="1627632"/>
                </a:cubicBezTo>
                <a:lnTo>
                  <a:pt x="152449" y="535299"/>
                </a:lnTo>
                <a:cubicBezTo>
                  <a:pt x="6812" y="451211"/>
                  <a:pt x="-43205" y="265057"/>
                  <a:pt x="40673" y="119302"/>
                </a:cubicBezTo>
                <a:lnTo>
                  <a:pt x="109326" y="0"/>
                </a:lnTo>
                <a:lnTo>
                  <a:pt x="3335119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0" name="任意多边形 9"/>
          <p:cNvSpPr/>
          <p:nvPr userDrawn="1">
            <p:custDataLst>
              <p:tags r:id="rId5"/>
            </p:custDataLst>
          </p:nvPr>
        </p:nvSpPr>
        <p:spPr>
          <a:xfrm>
            <a:off x="8677967" y="0"/>
            <a:ext cx="2078355" cy="974725"/>
          </a:xfrm>
          <a:custGeom>
            <a:avLst/>
            <a:gdLst>
              <a:gd name="connisteX0" fmla="*/ 1603107 w 2078924"/>
              <a:gd name="connsiteY0" fmla="*/ 822566 h 974805"/>
              <a:gd name="connisteX1" fmla="*/ 2078924 w 2078924"/>
              <a:gd name="connsiteY1" fmla="*/ 0 h 974805"/>
              <a:gd name="connisteX2" fmla="*/ 1025024 w 2078924"/>
              <a:gd name="connsiteY2" fmla="*/ 0 h 974805"/>
              <a:gd name="connisteX3" fmla="*/ 34235 w 2078924"/>
              <a:gd name="connsiteY3" fmla="*/ 27 h 974805"/>
              <a:gd name="connisteX4" fmla="*/ 112260 w 2078924"/>
              <a:gd name="connsiteY4" fmla="*/ 313492 h 974805"/>
              <a:gd name="connisteX5" fmla="*/ 1186863 w 2078924"/>
              <a:gd name="connsiteY5" fmla="*/ 933913 h 974805"/>
              <a:gd name="connisteX6" fmla="*/ 1603107 w 2078924"/>
              <a:gd name="connsiteY6" fmla="*/ 822566 h 9748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078925" h="974805">
                <a:moveTo>
                  <a:pt x="1603108" y="822567"/>
                </a:moveTo>
                <a:lnTo>
                  <a:pt x="2078925" y="0"/>
                </a:lnTo>
                <a:lnTo>
                  <a:pt x="1025024" y="0"/>
                </a:lnTo>
                <a:lnTo>
                  <a:pt x="34235" y="27"/>
                </a:lnTo>
                <a:cubicBezTo>
                  <a:pt x="-33202" y="107753"/>
                  <a:pt x="2185" y="249942"/>
                  <a:pt x="112261" y="313493"/>
                </a:cubicBezTo>
                <a:lnTo>
                  <a:pt x="1186864" y="933913"/>
                </a:lnTo>
                <a:cubicBezTo>
                  <a:pt x="1332564" y="1018029"/>
                  <a:pt x="1518855" y="968194"/>
                  <a:pt x="1603108" y="822567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pic>
        <p:nvPicPr>
          <p:cNvPr id="11" name="图片 10" descr="C:/Users/Administrator/Downloads/123.png123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 l="9" r="9"/>
          <a:stretch>
            <a:fillRect/>
          </a:stretch>
        </p:blipFill>
        <p:spPr>
          <a:xfrm>
            <a:off x="609600" y="913765"/>
            <a:ext cx="3377565" cy="5029200"/>
          </a:xfrm>
          <a:prstGeom prst="rect">
            <a:avLst/>
          </a:prstGeom>
        </p:spPr>
      </p:pic>
      <p:sp>
        <p:nvSpPr>
          <p:cNvPr id="12" name="任意多边形 11"/>
          <p:cNvSpPr/>
          <p:nvPr userDrawn="1">
            <p:custDataLst>
              <p:tags r:id="rId8"/>
            </p:custDataLst>
          </p:nvPr>
        </p:nvSpPr>
        <p:spPr>
          <a:xfrm>
            <a:off x="3987799" y="914397"/>
            <a:ext cx="7595235" cy="5029200"/>
          </a:xfrm>
          <a:custGeom>
            <a:avLst/>
            <a:gdLst>
              <a:gd name="connisteX0" fmla="*/ 0 w 7594604"/>
              <a:gd name="connsiteY0" fmla="*/ 0 h 5029200"/>
              <a:gd name="connisteX1" fmla="*/ 7391396 w 7594604"/>
              <a:gd name="connsiteY1" fmla="*/ 0 h 5029200"/>
              <a:gd name="connisteX2" fmla="*/ 7594604 w 7594604"/>
              <a:gd name="connsiteY2" fmla="*/ 203197 h 5029200"/>
              <a:gd name="connisteX3" fmla="*/ 7594604 w 7594604"/>
              <a:gd name="connsiteY3" fmla="*/ 4826002 h 5029200"/>
              <a:gd name="connisteX4" fmla="*/ 7391396 w 7594604"/>
              <a:gd name="connsiteY4" fmla="*/ 5029200 h 5029200"/>
              <a:gd name="connisteX5" fmla="*/ 0 w 7594604"/>
              <a:gd name="connsiteY5" fmla="*/ 5029200 h 5029200"/>
              <a:gd name="connisteX6" fmla="*/ 0 w 7594604"/>
              <a:gd name="connsiteY6" fmla="*/ 0 h 502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7594604" h="5029200">
                <a:moveTo>
                  <a:pt x="0" y="0"/>
                </a:moveTo>
                <a:lnTo>
                  <a:pt x="7391397" y="0"/>
                </a:lnTo>
                <a:cubicBezTo>
                  <a:pt x="7503630" y="0"/>
                  <a:pt x="7594604" y="90974"/>
                  <a:pt x="7594604" y="203198"/>
                </a:cubicBezTo>
                <a:lnTo>
                  <a:pt x="7594604" y="4826002"/>
                </a:lnTo>
                <a:cubicBezTo>
                  <a:pt x="7594604" y="4938226"/>
                  <a:pt x="7503630" y="5029200"/>
                  <a:pt x="7391397" y="5029200"/>
                </a:cubicBezTo>
                <a:lnTo>
                  <a:pt x="0" y="5029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3" name="椭圆 12"/>
          <p:cNvSpPr/>
          <p:nvPr userDrawn="1">
            <p:custDataLst>
              <p:tags r:id="rId9"/>
            </p:custDataLst>
          </p:nvPr>
        </p:nvSpPr>
        <p:spPr>
          <a:xfrm>
            <a:off x="3037207" y="2438400"/>
            <a:ext cx="1866900" cy="1866900"/>
          </a:xfrm>
          <a:prstGeom prst="ellipse">
            <a:avLst/>
          </a:prstGeom>
          <a:solidFill>
            <a:schemeClr val="accent1"/>
          </a:solidFill>
          <a:ln w="47625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3" hasCustomPrompt="1"/>
            <p:custDataLst>
              <p:tags r:id="rId13"/>
            </p:custDataLst>
          </p:nvPr>
        </p:nvSpPr>
        <p:spPr>
          <a:xfrm>
            <a:off x="3367409" y="2696506"/>
            <a:ext cx="1206496" cy="1350688"/>
          </a:xfrm>
          <a:noFill/>
        </p:spPr>
        <p:txBody>
          <a:bodyPr lIns="0" tIns="0" rIns="0" bIns="0" anchor="ctr">
            <a:noAutofit/>
          </a:bodyPr>
          <a:lstStyle>
            <a:lvl1pPr algn="ctr">
              <a:lnSpc>
                <a:spcPct val="109000"/>
              </a:lnSpc>
              <a:buNone/>
              <a:defRPr sz="6400" b="0">
                <a:solidFill>
                  <a:schemeClr val="bg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01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ctrTitle" idx="14" hasCustomPrompt="1"/>
            <p:custDataLst>
              <p:tags r:id="rId14"/>
            </p:custDataLst>
          </p:nvPr>
        </p:nvSpPr>
        <p:spPr>
          <a:xfrm>
            <a:off x="5184140" y="2205355"/>
            <a:ext cx="5774690" cy="2332990"/>
          </a:xfrm>
          <a:noFill/>
        </p:spPr>
        <p:txBody>
          <a:bodyPr lIns="0" tIns="0" rIns="0" bIns="0" anchor="ctr">
            <a:norm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章节页的标题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封面页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 dirty="0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8" name="任意多边形 7"/>
          <p:cNvSpPr/>
          <p:nvPr userDrawn="1">
            <p:custDataLst>
              <p:tags r:id="rId7"/>
            </p:custDataLst>
          </p:nvPr>
        </p:nvSpPr>
        <p:spPr>
          <a:xfrm>
            <a:off x="8864596" y="0"/>
            <a:ext cx="3327400" cy="6858000"/>
          </a:xfrm>
          <a:custGeom>
            <a:avLst/>
            <a:gdLst>
              <a:gd name="connisteX0" fmla="*/ 1758226 w 3327401"/>
              <a:gd name="connsiteY0" fmla="*/ 0 h 6858000"/>
              <a:gd name="connisteX1" fmla="*/ 3327401 w 3327401"/>
              <a:gd name="connsiteY1" fmla="*/ 0 h 6858000"/>
              <a:gd name="connisteX2" fmla="*/ 3327401 w 3327401"/>
              <a:gd name="connsiteY2" fmla="*/ 6858000 h 6858000"/>
              <a:gd name="connisteX3" fmla="*/ 0 w 3327401"/>
              <a:gd name="connsiteY3" fmla="*/ 6858000 h 6858000"/>
              <a:gd name="connisteX4" fmla="*/ 1758226 w 3327401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327401" h="6858000">
                <a:moveTo>
                  <a:pt x="1758227" y="0"/>
                </a:moveTo>
                <a:lnTo>
                  <a:pt x="3327401" y="0"/>
                </a:lnTo>
                <a:lnTo>
                  <a:pt x="3327401" y="6858000"/>
                </a:lnTo>
                <a:lnTo>
                  <a:pt x="0" y="6858000"/>
                </a:lnTo>
                <a:lnTo>
                  <a:pt x="175822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8"/>
            </p:custDataLst>
          </p:nvPr>
        </p:nvSpPr>
        <p:spPr>
          <a:xfrm>
            <a:off x="9924203" y="4114800"/>
            <a:ext cx="2267585" cy="2742565"/>
          </a:xfrm>
          <a:custGeom>
            <a:avLst/>
            <a:gdLst>
              <a:gd name="connisteX0" fmla="*/ 2267785 w 2267794"/>
              <a:gd name="connsiteY0" fmla="*/ 195937 h 2743172"/>
              <a:gd name="connisteX1" fmla="*/ 2267785 w 2267794"/>
              <a:gd name="connsiteY1" fmla="*/ 2743172 h 2743172"/>
              <a:gd name="connisteX2" fmla="*/ 502517 w 2267794"/>
              <a:gd name="connsiteY2" fmla="*/ 2743172 h 2743172"/>
              <a:gd name="connisteX3" fmla="*/ 10652 w 2267794"/>
              <a:gd name="connsiteY3" fmla="*/ 924888 h 2743172"/>
              <a:gd name="connisteX4" fmla="*/ 225481 w 2267794"/>
              <a:gd name="connsiteY4" fmla="*/ 551026 h 2743172"/>
              <a:gd name="connisteX5" fmla="*/ 2267785 w 2267794"/>
              <a:gd name="connsiteY5" fmla="*/ 0 h 2743172"/>
              <a:gd name="connisteX6" fmla="*/ 2267785 w 2267794"/>
              <a:gd name="connsiteY6" fmla="*/ 195937 h 274317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267794" h="2743173">
                <a:moveTo>
                  <a:pt x="2267785" y="195938"/>
                </a:moveTo>
                <a:lnTo>
                  <a:pt x="2267785" y="2743173"/>
                </a:lnTo>
                <a:lnTo>
                  <a:pt x="502518" y="2743173"/>
                </a:lnTo>
                <a:lnTo>
                  <a:pt x="10653" y="924888"/>
                </a:lnTo>
                <a:cubicBezTo>
                  <a:pt x="-33330" y="762317"/>
                  <a:pt x="62874" y="594899"/>
                  <a:pt x="225482" y="551027"/>
                </a:cubicBezTo>
                <a:lnTo>
                  <a:pt x="2267785" y="0"/>
                </a:lnTo>
                <a:lnTo>
                  <a:pt x="2267785" y="195938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0" name="任意多边形 9"/>
          <p:cNvSpPr/>
          <p:nvPr userDrawn="1">
            <p:custDataLst>
              <p:tags r:id="rId9"/>
            </p:custDataLst>
          </p:nvPr>
        </p:nvSpPr>
        <p:spPr>
          <a:xfrm>
            <a:off x="10545958" y="4648197"/>
            <a:ext cx="1645920" cy="2210435"/>
          </a:xfrm>
          <a:custGeom>
            <a:avLst/>
            <a:gdLst>
              <a:gd name="connisteX0" fmla="*/ 401430 w 1646038"/>
              <a:gd name="connsiteY0" fmla="*/ 2209803 h 2209803"/>
              <a:gd name="connisteX1" fmla="*/ 1646038 w 1646038"/>
              <a:gd name="connsiteY1" fmla="*/ 2209803 h 2209803"/>
              <a:gd name="connisteX2" fmla="*/ 1646038 w 1646038"/>
              <a:gd name="connsiteY2" fmla="*/ 1591056 h 2209803"/>
              <a:gd name="connisteX3" fmla="*/ 1646038 w 1646038"/>
              <a:gd name="connsiteY3" fmla="*/ 0 h 2209803"/>
              <a:gd name="connisteX4" fmla="*/ 226487 w 1646038"/>
              <a:gd name="connsiteY4" fmla="*/ 377766 h 2209803"/>
              <a:gd name="connisteX5" fmla="*/ 10469 w 1646038"/>
              <a:gd name="connsiteY5" fmla="*/ 751234 h 2209803"/>
              <a:gd name="connisteX6" fmla="*/ 401430 w 1646038"/>
              <a:gd name="connsiteY6" fmla="*/ 2209803 h 22098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646039" h="2209803">
                <a:moveTo>
                  <a:pt x="401431" y="2209803"/>
                </a:moveTo>
                <a:lnTo>
                  <a:pt x="1646039" y="2209803"/>
                </a:lnTo>
                <a:lnTo>
                  <a:pt x="1646039" y="1591056"/>
                </a:lnTo>
                <a:lnTo>
                  <a:pt x="1646039" y="0"/>
                </a:lnTo>
                <a:lnTo>
                  <a:pt x="226488" y="377766"/>
                </a:lnTo>
                <a:cubicBezTo>
                  <a:pt x="63606" y="421109"/>
                  <a:pt x="-33174" y="588426"/>
                  <a:pt x="10470" y="751234"/>
                </a:cubicBezTo>
                <a:lnTo>
                  <a:pt x="401431" y="2209803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任意多边形 10"/>
          <p:cNvSpPr/>
          <p:nvPr userDrawn="1">
            <p:custDataLst>
              <p:tags r:id="rId10"/>
            </p:custDataLst>
          </p:nvPr>
        </p:nvSpPr>
        <p:spPr>
          <a:xfrm>
            <a:off x="11166827" y="5168920"/>
            <a:ext cx="1024890" cy="1689100"/>
          </a:xfrm>
          <a:custGeom>
            <a:avLst/>
            <a:gdLst>
              <a:gd name="connisteX0" fmla="*/ 1025161 w 1025161"/>
              <a:gd name="connsiteY0" fmla="*/ 1689070 h 1689079"/>
              <a:gd name="connisteX1" fmla="*/ 301258 w 1025161"/>
              <a:gd name="connsiteY1" fmla="*/ 1689070 h 1689079"/>
              <a:gd name="connisteX2" fmla="*/ 10195 w 1025161"/>
              <a:gd name="connsiteY2" fmla="*/ 587950 h 1689079"/>
              <a:gd name="connisteX3" fmla="*/ 225463 w 1025161"/>
              <a:gd name="connsiteY3" fmla="*/ 215780 h 1689079"/>
              <a:gd name="connisteX4" fmla="*/ 1025161 w 1025161"/>
              <a:gd name="connsiteY4" fmla="*/ 0 h 1689079"/>
              <a:gd name="connisteX5" fmla="*/ 1025161 w 1025161"/>
              <a:gd name="connsiteY5" fmla="*/ 1689070 h 168907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0" t="0" r="0" b="0"/>
            <a:pathLst>
              <a:path w="1025161" h="1689080">
                <a:moveTo>
                  <a:pt x="1025161" y="1689071"/>
                </a:moveTo>
                <a:lnTo>
                  <a:pt x="301258" y="1689071"/>
                </a:lnTo>
                <a:lnTo>
                  <a:pt x="10196" y="587950"/>
                </a:lnTo>
                <a:cubicBezTo>
                  <a:pt x="-32672" y="425800"/>
                  <a:pt x="63533" y="259479"/>
                  <a:pt x="225464" y="215780"/>
                </a:cubicBezTo>
                <a:lnTo>
                  <a:pt x="1025161" y="0"/>
                </a:lnTo>
                <a:lnTo>
                  <a:pt x="1025161" y="1689071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2" name="矩形 11"/>
          <p:cNvSpPr/>
          <p:nvPr userDrawn="1">
            <p:custDataLst>
              <p:tags r:id="rId11"/>
            </p:custDataLst>
          </p:nvPr>
        </p:nvSpPr>
        <p:spPr>
          <a:xfrm>
            <a:off x="0" y="6349996"/>
            <a:ext cx="508000" cy="508635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3" name="任意多边形 12"/>
          <p:cNvSpPr/>
          <p:nvPr userDrawn="1">
            <p:custDataLst>
              <p:tags r:id="rId12"/>
            </p:custDataLst>
          </p:nvPr>
        </p:nvSpPr>
        <p:spPr>
          <a:xfrm>
            <a:off x="1015999" y="1945642"/>
            <a:ext cx="1752614" cy="38100"/>
          </a:xfrm>
          <a:custGeom>
            <a:avLst/>
            <a:gdLst>
              <a:gd name="connisteX0" fmla="*/ 0 w 1574797"/>
              <a:gd name="connsiteY0" fmla="*/ 25402 h 50804"/>
              <a:gd name="connisteX1" fmla="*/ 25402 w 1574797"/>
              <a:gd name="connsiteY1" fmla="*/ 0 h 50804"/>
              <a:gd name="connisteX2" fmla="*/ 1549395 w 1574797"/>
              <a:gd name="connsiteY2" fmla="*/ 0 h 50804"/>
              <a:gd name="connisteX3" fmla="*/ 1574797 w 1574797"/>
              <a:gd name="connsiteY3" fmla="*/ 25402 h 50804"/>
              <a:gd name="connisteX4" fmla="*/ 1574797 w 1574797"/>
              <a:gd name="connsiteY4" fmla="*/ 25402 h 50804"/>
              <a:gd name="connisteX5" fmla="*/ 1549395 w 1574797"/>
              <a:gd name="connsiteY5" fmla="*/ 50804 h 50804"/>
              <a:gd name="connisteX6" fmla="*/ 25402 w 1574797"/>
              <a:gd name="connsiteY6" fmla="*/ 50804 h 50804"/>
              <a:gd name="connisteX7" fmla="*/ 0 w 1574797"/>
              <a:gd name="connsiteY7" fmla="*/ 25402 h 50804"/>
              <a:gd name="connisteX8" fmla="*/ 0 w 1574797"/>
              <a:gd name="connsiteY8" fmla="*/ 25402 h 508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74798" h="50804">
                <a:moveTo>
                  <a:pt x="0" y="25402"/>
                </a:moveTo>
                <a:cubicBezTo>
                  <a:pt x="0" y="11375"/>
                  <a:pt x="11375" y="0"/>
                  <a:pt x="25402" y="0"/>
                </a:cubicBezTo>
                <a:lnTo>
                  <a:pt x="1549396" y="0"/>
                </a:lnTo>
                <a:cubicBezTo>
                  <a:pt x="1563432" y="0"/>
                  <a:pt x="1574798" y="11375"/>
                  <a:pt x="1574798" y="25402"/>
                </a:cubicBezTo>
                <a:lnTo>
                  <a:pt x="1574798" y="25402"/>
                </a:lnTo>
                <a:cubicBezTo>
                  <a:pt x="1574798" y="39429"/>
                  <a:pt x="1563432" y="50804"/>
                  <a:pt x="1549396" y="50804"/>
                </a:cubicBezTo>
                <a:lnTo>
                  <a:pt x="25402" y="50804"/>
                </a:lnTo>
                <a:cubicBezTo>
                  <a:pt x="11375" y="50804"/>
                  <a:pt x="0" y="39429"/>
                  <a:pt x="0" y="25402"/>
                </a:cubicBezTo>
                <a:lnTo>
                  <a:pt x="0" y="25402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3" hasCustomPrompt="1"/>
            <p:custDataLst>
              <p:tags r:id="rId13"/>
            </p:custDataLst>
          </p:nvPr>
        </p:nvSpPr>
        <p:spPr>
          <a:xfrm>
            <a:off x="1015999" y="1412236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20XX YEAR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4" hasCustomPrompt="1"/>
            <p:custDataLst>
              <p:tags r:id="rId14"/>
            </p:custDataLst>
          </p:nvPr>
        </p:nvSpPr>
        <p:spPr>
          <a:xfrm>
            <a:off x="1016000" y="2392680"/>
            <a:ext cx="8572500" cy="2555875"/>
          </a:xfrm>
          <a:noFill/>
        </p:spPr>
        <p:txBody>
          <a:bodyPr lIns="0" tIns="0" rIns="0" bIns="0" anchor="t">
            <a:normAutofit/>
          </a:bodyPr>
          <a:lstStyle>
            <a:lvl1pPr algn="l">
              <a:lnSpc>
                <a:spcPct val="111000"/>
              </a:lnSpc>
              <a:buNone/>
              <a:defRPr sz="6000" b="0">
                <a:solidFill>
                  <a:schemeClr val="accent1"/>
                </a:solidFill>
                <a:latin typeface="MiSans Demibold" panose="00000700000000000000" charset="-122"/>
                <a:ea typeface="MiSans Medium" panose="00000600000000000000" charset="-122"/>
                <a:cs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高校毕业论文答辩
通用模板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5" hasCustomPrompt="1"/>
            <p:custDataLst>
              <p:tags r:id="rId15"/>
            </p:custDataLst>
          </p:nvPr>
        </p:nvSpPr>
        <p:spPr>
          <a:xfrm>
            <a:off x="1015999" y="5321296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BY WPS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2pPr>
            <a:lvl3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3pPr>
            <a:lvl4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4pPr>
            <a:lvl5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 flipV="1">
            <a:off x="0" y="0"/>
            <a:ext cx="12191365" cy="3937000"/>
          </a:xfrm>
          <a:custGeom>
            <a:avLst/>
            <a:gdLst>
              <a:gd name="connisteX0" fmla="*/ 0 w 12191996"/>
              <a:gd name="connsiteY0" fmla="*/ 0 h 3937004"/>
              <a:gd name="connisteX1" fmla="*/ 12191996 w 12191996"/>
              <a:gd name="connsiteY1" fmla="*/ 1252682 h 3937004"/>
              <a:gd name="connisteX2" fmla="*/ 12191996 w 12191996"/>
              <a:gd name="connsiteY2" fmla="*/ 3937004 h 3937004"/>
              <a:gd name="connisteX3" fmla="*/ 0 w 12191996"/>
              <a:gd name="connsiteY3" fmla="*/ 3937004 h 3937004"/>
              <a:gd name="connisteX4" fmla="*/ 0 w 12191996"/>
              <a:gd name="connsiteY4" fmla="*/ 0 h 3937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12191997" h="3937004">
                <a:moveTo>
                  <a:pt x="0" y="0"/>
                </a:moveTo>
                <a:lnTo>
                  <a:pt x="12191997" y="1252682"/>
                </a:lnTo>
                <a:lnTo>
                  <a:pt x="12191997" y="3937004"/>
                </a:lnTo>
                <a:lnTo>
                  <a:pt x="0" y="39370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8" name="任意多边形 7"/>
          <p:cNvSpPr/>
          <p:nvPr userDrawn="1">
            <p:custDataLst>
              <p:tags r:id="rId3"/>
            </p:custDataLst>
          </p:nvPr>
        </p:nvSpPr>
        <p:spPr>
          <a:xfrm>
            <a:off x="7313015" y="27"/>
            <a:ext cx="4612640" cy="2362200"/>
          </a:xfrm>
          <a:custGeom>
            <a:avLst/>
            <a:gdLst>
              <a:gd name="connisteX0" fmla="*/ 4612325 w 4612315"/>
              <a:gd name="connsiteY0" fmla="*/ 0 h 2362379"/>
              <a:gd name="connisteX1" fmla="*/ 3339745 w 4612315"/>
              <a:gd name="connsiteY1" fmla="*/ 2209647 h 2362379"/>
              <a:gd name="connisteX2" fmla="*/ 2923208 w 4612315"/>
              <a:gd name="connsiteY2" fmla="*/ 2321497 h 2362379"/>
              <a:gd name="connisteX3" fmla="*/ 152448 w 4612315"/>
              <a:gd name="connsiteY3" fmla="*/ 721790 h 2362379"/>
              <a:gd name="connisteX4" fmla="*/ 41221 w 4612315"/>
              <a:gd name="connsiteY4" fmla="*/ 304842 h 2362379"/>
              <a:gd name="connisteX5" fmla="*/ 218120 w 4612315"/>
              <a:gd name="connsiteY5" fmla="*/ 0 h 2362379"/>
              <a:gd name="connisteX6" fmla="*/ 4612325 w 4612315"/>
              <a:gd name="connsiteY6" fmla="*/ 0 h 236237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612316" h="2362380">
                <a:moveTo>
                  <a:pt x="4612325" y="0"/>
                </a:moveTo>
                <a:lnTo>
                  <a:pt x="3339745" y="2209648"/>
                </a:lnTo>
                <a:cubicBezTo>
                  <a:pt x="3255666" y="2355632"/>
                  <a:pt x="3069110" y="2405722"/>
                  <a:pt x="2923209" y="2321497"/>
                </a:cubicBezTo>
                <a:lnTo>
                  <a:pt x="152449" y="721791"/>
                </a:lnTo>
                <a:cubicBezTo>
                  <a:pt x="6437" y="637492"/>
                  <a:pt x="-43397" y="450671"/>
                  <a:pt x="41221" y="304843"/>
                </a:cubicBezTo>
                <a:lnTo>
                  <a:pt x="218121" y="0"/>
                </a:lnTo>
                <a:lnTo>
                  <a:pt x="4612325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4"/>
            </p:custDataLst>
          </p:nvPr>
        </p:nvSpPr>
        <p:spPr>
          <a:xfrm>
            <a:off x="8006011" y="27"/>
            <a:ext cx="3335655" cy="1668145"/>
          </a:xfrm>
          <a:custGeom>
            <a:avLst/>
            <a:gdLst>
              <a:gd name="connisteX0" fmla="*/ 3335118 w 3335127"/>
              <a:gd name="connsiteY0" fmla="*/ 0 h 1668523"/>
              <a:gd name="connisteX1" fmla="*/ 2460879 w 3335127"/>
              <a:gd name="connsiteY1" fmla="*/ 1515947 h 1668523"/>
              <a:gd name="connisteX2" fmla="*/ 2044442 w 3335127"/>
              <a:gd name="connsiteY2" fmla="*/ 1627632 h 1668523"/>
              <a:gd name="connisteX3" fmla="*/ 152448 w 3335127"/>
              <a:gd name="connsiteY3" fmla="*/ 535298 h 1668523"/>
              <a:gd name="connisteX4" fmla="*/ 40672 w 3335127"/>
              <a:gd name="connsiteY4" fmla="*/ 119301 h 1668523"/>
              <a:gd name="connisteX5" fmla="*/ 109325 w 3335127"/>
              <a:gd name="connsiteY5" fmla="*/ 0 h 1668523"/>
              <a:gd name="connisteX6" fmla="*/ 3335118 w 3335127"/>
              <a:gd name="connsiteY6" fmla="*/ 0 h 16685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335128" h="1668524">
                <a:moveTo>
                  <a:pt x="3335119" y="0"/>
                </a:moveTo>
                <a:lnTo>
                  <a:pt x="2460879" y="1515947"/>
                </a:lnTo>
                <a:cubicBezTo>
                  <a:pt x="2376754" y="1661821"/>
                  <a:pt x="2190281" y="1711830"/>
                  <a:pt x="2044443" y="1627632"/>
                </a:cubicBezTo>
                <a:lnTo>
                  <a:pt x="152449" y="535299"/>
                </a:lnTo>
                <a:cubicBezTo>
                  <a:pt x="6812" y="451211"/>
                  <a:pt x="-43205" y="265057"/>
                  <a:pt x="40673" y="119302"/>
                </a:cubicBezTo>
                <a:lnTo>
                  <a:pt x="109326" y="0"/>
                </a:lnTo>
                <a:lnTo>
                  <a:pt x="3335119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0" name="任意多边形 9"/>
          <p:cNvSpPr/>
          <p:nvPr userDrawn="1">
            <p:custDataLst>
              <p:tags r:id="rId5"/>
            </p:custDataLst>
          </p:nvPr>
        </p:nvSpPr>
        <p:spPr>
          <a:xfrm>
            <a:off x="8677967" y="0"/>
            <a:ext cx="2078355" cy="974725"/>
          </a:xfrm>
          <a:custGeom>
            <a:avLst/>
            <a:gdLst>
              <a:gd name="connisteX0" fmla="*/ 1603107 w 2078924"/>
              <a:gd name="connsiteY0" fmla="*/ 822566 h 974805"/>
              <a:gd name="connisteX1" fmla="*/ 2078924 w 2078924"/>
              <a:gd name="connsiteY1" fmla="*/ 0 h 974805"/>
              <a:gd name="connisteX2" fmla="*/ 1025024 w 2078924"/>
              <a:gd name="connsiteY2" fmla="*/ 0 h 974805"/>
              <a:gd name="connisteX3" fmla="*/ 34235 w 2078924"/>
              <a:gd name="connsiteY3" fmla="*/ 27 h 974805"/>
              <a:gd name="connisteX4" fmla="*/ 112260 w 2078924"/>
              <a:gd name="connsiteY4" fmla="*/ 313492 h 974805"/>
              <a:gd name="connisteX5" fmla="*/ 1186863 w 2078924"/>
              <a:gd name="connsiteY5" fmla="*/ 933913 h 974805"/>
              <a:gd name="connisteX6" fmla="*/ 1603107 w 2078924"/>
              <a:gd name="connsiteY6" fmla="*/ 822566 h 9748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078925" h="974805">
                <a:moveTo>
                  <a:pt x="1603108" y="822567"/>
                </a:moveTo>
                <a:lnTo>
                  <a:pt x="2078925" y="0"/>
                </a:lnTo>
                <a:lnTo>
                  <a:pt x="1025024" y="0"/>
                </a:lnTo>
                <a:lnTo>
                  <a:pt x="34235" y="27"/>
                </a:lnTo>
                <a:cubicBezTo>
                  <a:pt x="-33202" y="107753"/>
                  <a:pt x="2185" y="249942"/>
                  <a:pt x="112261" y="313493"/>
                </a:cubicBezTo>
                <a:lnTo>
                  <a:pt x="1186864" y="933913"/>
                </a:lnTo>
                <a:cubicBezTo>
                  <a:pt x="1332564" y="1018029"/>
                  <a:pt x="1518855" y="968194"/>
                  <a:pt x="1603108" y="822567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pic>
        <p:nvPicPr>
          <p:cNvPr id="11" name="图片 10" descr="C:/Users/Administrator/Downloads/123.png123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 l="9" r="9"/>
          <a:stretch>
            <a:fillRect/>
          </a:stretch>
        </p:blipFill>
        <p:spPr>
          <a:xfrm>
            <a:off x="609600" y="913765"/>
            <a:ext cx="3377565" cy="5029200"/>
          </a:xfrm>
          <a:prstGeom prst="rect">
            <a:avLst/>
          </a:prstGeom>
        </p:spPr>
      </p:pic>
      <p:sp>
        <p:nvSpPr>
          <p:cNvPr id="12" name="任意多边形 11"/>
          <p:cNvSpPr/>
          <p:nvPr userDrawn="1">
            <p:custDataLst>
              <p:tags r:id="rId8"/>
            </p:custDataLst>
          </p:nvPr>
        </p:nvSpPr>
        <p:spPr>
          <a:xfrm>
            <a:off x="3987799" y="914397"/>
            <a:ext cx="7595235" cy="5029200"/>
          </a:xfrm>
          <a:custGeom>
            <a:avLst/>
            <a:gdLst>
              <a:gd name="connisteX0" fmla="*/ 0 w 7594604"/>
              <a:gd name="connsiteY0" fmla="*/ 0 h 5029200"/>
              <a:gd name="connisteX1" fmla="*/ 7391396 w 7594604"/>
              <a:gd name="connsiteY1" fmla="*/ 0 h 5029200"/>
              <a:gd name="connisteX2" fmla="*/ 7594604 w 7594604"/>
              <a:gd name="connsiteY2" fmla="*/ 203197 h 5029200"/>
              <a:gd name="connisteX3" fmla="*/ 7594604 w 7594604"/>
              <a:gd name="connsiteY3" fmla="*/ 4826002 h 5029200"/>
              <a:gd name="connisteX4" fmla="*/ 7391396 w 7594604"/>
              <a:gd name="connsiteY4" fmla="*/ 5029200 h 5029200"/>
              <a:gd name="connisteX5" fmla="*/ 0 w 7594604"/>
              <a:gd name="connsiteY5" fmla="*/ 5029200 h 5029200"/>
              <a:gd name="connisteX6" fmla="*/ 0 w 7594604"/>
              <a:gd name="connsiteY6" fmla="*/ 0 h 502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7594604" h="5029200">
                <a:moveTo>
                  <a:pt x="0" y="0"/>
                </a:moveTo>
                <a:lnTo>
                  <a:pt x="7391397" y="0"/>
                </a:lnTo>
                <a:cubicBezTo>
                  <a:pt x="7503630" y="0"/>
                  <a:pt x="7594604" y="90974"/>
                  <a:pt x="7594604" y="203198"/>
                </a:cubicBezTo>
                <a:lnTo>
                  <a:pt x="7594604" y="4826002"/>
                </a:lnTo>
                <a:cubicBezTo>
                  <a:pt x="7594604" y="4938226"/>
                  <a:pt x="7503630" y="5029200"/>
                  <a:pt x="7391397" y="5029200"/>
                </a:cubicBezTo>
                <a:lnTo>
                  <a:pt x="0" y="5029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3" name="椭圆 12"/>
          <p:cNvSpPr/>
          <p:nvPr userDrawn="1">
            <p:custDataLst>
              <p:tags r:id="rId9"/>
            </p:custDataLst>
          </p:nvPr>
        </p:nvSpPr>
        <p:spPr>
          <a:xfrm>
            <a:off x="3037207" y="2438400"/>
            <a:ext cx="1866900" cy="1866900"/>
          </a:xfrm>
          <a:prstGeom prst="ellipse">
            <a:avLst/>
          </a:prstGeom>
          <a:solidFill>
            <a:schemeClr val="accent1"/>
          </a:solidFill>
          <a:ln w="47625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3" hasCustomPrompt="1"/>
            <p:custDataLst>
              <p:tags r:id="rId13"/>
            </p:custDataLst>
          </p:nvPr>
        </p:nvSpPr>
        <p:spPr>
          <a:xfrm>
            <a:off x="3367409" y="2696506"/>
            <a:ext cx="1206496" cy="1350688"/>
          </a:xfrm>
          <a:noFill/>
        </p:spPr>
        <p:txBody>
          <a:bodyPr lIns="0" tIns="0" rIns="0" bIns="0" anchor="ctr">
            <a:noAutofit/>
          </a:bodyPr>
          <a:lstStyle>
            <a:lvl1pPr algn="ctr">
              <a:lnSpc>
                <a:spcPct val="109000"/>
              </a:lnSpc>
              <a:buNone/>
              <a:defRPr sz="6400" b="0">
                <a:solidFill>
                  <a:schemeClr val="bg1"/>
                </a:solidFill>
                <a:latin typeface="MiSans Medium" panose="00000600000000000000" charset="-122"/>
                <a:ea typeface="MiSans Medium" panose="00000600000000000000" charset="-122"/>
                <a:sym typeface="MiSans Medium" panose="00000600000000000000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15" name="标题 14"/>
          <p:cNvSpPr>
            <a:spLocks noGrp="1"/>
          </p:cNvSpPr>
          <p:nvPr>
            <p:ph type="ctrTitle" idx="14" hasCustomPrompt="1"/>
            <p:custDataLst>
              <p:tags r:id="rId14"/>
            </p:custDataLst>
          </p:nvPr>
        </p:nvSpPr>
        <p:spPr>
          <a:xfrm>
            <a:off x="5184140" y="2205355"/>
            <a:ext cx="5774690" cy="2332990"/>
          </a:xfrm>
          <a:noFill/>
        </p:spPr>
        <p:txBody>
          <a:bodyPr lIns="0" tIns="0" rIns="0" bIns="0" anchor="ctr">
            <a:norm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chemeClr val="tx1"/>
                </a:solidFill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r>
              <a:rPr lang="zh-CN" altLang="en-US"/>
              <a:t>章节页的标题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2pPr>
            <a:lvl3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3pPr>
            <a:lvl4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4pPr>
            <a:lvl5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2pPr>
            <a:lvl3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3pPr>
            <a:lvl4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4pPr>
            <a:lvl5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2pPr>
            <a:lvl3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3pPr>
            <a:lvl4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4pPr>
            <a:lvl5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2pPr>
            <a:lvl3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3pPr>
            <a:lvl4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4pPr>
            <a:lvl5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 marL="685800" indent="-228600">
              <a:defRPr spc="30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2pPr>
            <a:lvl3pPr marL="1143000" indent="-228600">
              <a:defRPr spc="30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3pPr>
            <a:lvl4pPr marL="1600200" indent="-228600">
              <a:defRPr spc="30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4pPr>
            <a:lvl5pPr marL="2057400" indent="-228600">
              <a:defRPr spc="30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2pPr>
            <a:lvl3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3pPr>
            <a:lvl4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4pPr>
            <a:lvl5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封面页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11684002" y="0"/>
            <a:ext cx="508000" cy="5080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任意多边形 10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6096000" cy="6858000"/>
          </a:xfrm>
          <a:custGeom>
            <a:avLst/>
            <a:gdLst>
              <a:gd name="connisteX0" fmla="*/ 0 w 6096003"/>
              <a:gd name="connsiteY0" fmla="*/ 0 h 6858000"/>
              <a:gd name="connisteX1" fmla="*/ 6096003 w 6096003"/>
              <a:gd name="connsiteY1" fmla="*/ 0 h 6858000"/>
              <a:gd name="connisteX2" fmla="*/ 4310060 w 6096003"/>
              <a:gd name="connsiteY2" fmla="*/ 6858000 h 6858000"/>
              <a:gd name="connisteX3" fmla="*/ 0 w 6096003"/>
              <a:gd name="connsiteY3" fmla="*/ 6858000 h 6858000"/>
              <a:gd name="connisteX4" fmla="*/ 0 w 6096003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6096003" h="6858000">
                <a:moveTo>
                  <a:pt x="0" y="0"/>
                </a:moveTo>
                <a:lnTo>
                  <a:pt x="6096003" y="0"/>
                </a:lnTo>
                <a:lnTo>
                  <a:pt x="431006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2" name="任意多边形 11"/>
          <p:cNvSpPr/>
          <p:nvPr userDrawn="1">
            <p:custDataLst>
              <p:tags r:id="rId8"/>
            </p:custDataLst>
          </p:nvPr>
        </p:nvSpPr>
        <p:spPr>
          <a:xfrm>
            <a:off x="0" y="4114772"/>
            <a:ext cx="3077210" cy="2743200"/>
          </a:xfrm>
          <a:custGeom>
            <a:avLst/>
            <a:gdLst>
              <a:gd name="connisteX0" fmla="*/ 2930487 w 3077358"/>
              <a:gd name="connsiteY0" fmla="*/ 1776020 h 2743209"/>
              <a:gd name="connisteX1" fmla="*/ 3036722 w 3077358"/>
              <a:gd name="connsiteY1" fmla="*/ 2188652 h 2743209"/>
              <a:gd name="connisteX2" fmla="*/ 2717770 w 3077358"/>
              <a:gd name="connsiteY2" fmla="*/ 2743209 h 2743209"/>
              <a:gd name="connisteX3" fmla="*/ 0 w 3077358"/>
              <a:gd name="connsiteY3" fmla="*/ 2743209 h 2743209"/>
              <a:gd name="connisteX4" fmla="*/ 0 w 3077358"/>
              <a:gd name="connsiteY4" fmla="*/ 0 h 2743209"/>
              <a:gd name="connisteX5" fmla="*/ 2930487 w 3077358"/>
              <a:gd name="connsiteY5" fmla="*/ 1776020 h 27432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0" t="0" r="0" b="0"/>
            <a:pathLst>
              <a:path w="3077358" h="2743209">
                <a:moveTo>
                  <a:pt x="2930487" y="1776021"/>
                </a:moveTo>
                <a:cubicBezTo>
                  <a:pt x="3072119" y="1861856"/>
                  <a:pt x="3119302" y="2045092"/>
                  <a:pt x="3036722" y="2188653"/>
                </a:cubicBezTo>
                <a:lnTo>
                  <a:pt x="2717771" y="2743209"/>
                </a:lnTo>
                <a:lnTo>
                  <a:pt x="0" y="2743209"/>
                </a:lnTo>
                <a:lnTo>
                  <a:pt x="0" y="0"/>
                </a:lnTo>
                <a:lnTo>
                  <a:pt x="2930487" y="1776021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3" name="任意多边形 12"/>
          <p:cNvSpPr/>
          <p:nvPr userDrawn="1">
            <p:custDataLst>
              <p:tags r:id="rId9"/>
            </p:custDataLst>
          </p:nvPr>
        </p:nvSpPr>
        <p:spPr>
          <a:xfrm>
            <a:off x="0" y="4904412"/>
            <a:ext cx="2380615" cy="1953895"/>
          </a:xfrm>
          <a:custGeom>
            <a:avLst/>
            <a:gdLst>
              <a:gd name="connisteX0" fmla="*/ 0 w 2381125"/>
              <a:gd name="connsiteY0" fmla="*/ 99422 h 1953597"/>
              <a:gd name="connisteX1" fmla="*/ 0 w 2381125"/>
              <a:gd name="connsiteY1" fmla="*/ 1953588 h 1953597"/>
              <a:gd name="connisteX2" fmla="*/ 2133596 w 2381125"/>
              <a:gd name="connsiteY2" fmla="*/ 1953588 h 1953597"/>
              <a:gd name="connisteX3" fmla="*/ 2341001 w 2381125"/>
              <a:gd name="connsiteY3" fmla="*/ 1590150 h 1953597"/>
              <a:gd name="connisteX4" fmla="*/ 2228676 w 2381125"/>
              <a:gd name="connsiteY4" fmla="*/ 1175113 h 1953597"/>
              <a:gd name="connisteX5" fmla="*/ 231142 w 2381125"/>
              <a:gd name="connsiteY5" fmla="*/ 21845 h 1953597"/>
              <a:gd name="connisteX6" fmla="*/ 0 w 2381125"/>
              <a:gd name="connsiteY6" fmla="*/ 99422 h 19535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381125" h="1953597">
                <a:moveTo>
                  <a:pt x="0" y="99423"/>
                </a:moveTo>
                <a:lnTo>
                  <a:pt x="0" y="1953588"/>
                </a:lnTo>
                <a:lnTo>
                  <a:pt x="2133597" y="1953588"/>
                </a:lnTo>
                <a:lnTo>
                  <a:pt x="2341001" y="1590151"/>
                </a:lnTo>
                <a:cubicBezTo>
                  <a:pt x="2424138" y="1444469"/>
                  <a:pt x="2373938" y="1258982"/>
                  <a:pt x="2228676" y="1175114"/>
                </a:cubicBezTo>
                <a:lnTo>
                  <a:pt x="231142" y="21845"/>
                </a:lnTo>
                <a:cubicBezTo>
                  <a:pt x="146441" y="-27066"/>
                  <a:pt x="38048" y="9318"/>
                  <a:pt x="0" y="9942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4" name="任意多边形 13"/>
          <p:cNvSpPr/>
          <p:nvPr userDrawn="1">
            <p:custDataLst>
              <p:tags r:id="rId10"/>
            </p:custDataLst>
          </p:nvPr>
        </p:nvSpPr>
        <p:spPr>
          <a:xfrm>
            <a:off x="0" y="5638803"/>
            <a:ext cx="1688465" cy="1219200"/>
          </a:xfrm>
          <a:custGeom>
            <a:avLst/>
            <a:gdLst>
              <a:gd name="connisteX0" fmla="*/ 1536932 w 1689097"/>
              <a:gd name="connsiteY0" fmla="*/ 625870 h 1219196"/>
              <a:gd name="connisteX1" fmla="*/ 1646706 w 1689097"/>
              <a:gd name="connsiteY1" fmla="*/ 1043842 h 1219196"/>
              <a:gd name="connisteX2" fmla="*/ 1542949 w 1689097"/>
              <a:gd name="connsiteY2" fmla="*/ 1219196 h 1219196"/>
              <a:gd name="connisteX3" fmla="*/ 0 w 1689097"/>
              <a:gd name="connsiteY3" fmla="*/ 1219196 h 1219196"/>
              <a:gd name="connisteX4" fmla="*/ 0 w 1689097"/>
              <a:gd name="connsiteY4" fmla="*/ 326230 h 1219196"/>
              <a:gd name="connisteX5" fmla="*/ 111291 w 1689097"/>
              <a:gd name="connsiteY5" fmla="*/ 145023 h 1219196"/>
              <a:gd name="connisteX6" fmla="*/ 522707 w 1689097"/>
              <a:gd name="connsiteY6" fmla="*/ 40773 h 1219196"/>
              <a:gd name="connisteX7" fmla="*/ 1536932 w 1689097"/>
              <a:gd name="connsiteY7" fmla="*/ 625870 h 12191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0" t="0" r="0" b="0"/>
            <a:pathLst>
              <a:path w="1689098" h="1219197">
                <a:moveTo>
                  <a:pt x="1536933" y="625870"/>
                </a:moveTo>
                <a:cubicBezTo>
                  <a:pt x="1683511" y="710425"/>
                  <a:pt x="1732843" y="898261"/>
                  <a:pt x="1646706" y="1043842"/>
                </a:cubicBezTo>
                <a:lnTo>
                  <a:pt x="1542949" y="1219197"/>
                </a:lnTo>
                <a:lnTo>
                  <a:pt x="0" y="1219197"/>
                </a:lnTo>
                <a:lnTo>
                  <a:pt x="0" y="326230"/>
                </a:lnTo>
                <a:lnTo>
                  <a:pt x="111292" y="145024"/>
                </a:lnTo>
                <a:cubicBezTo>
                  <a:pt x="197520" y="4645"/>
                  <a:pt x="379951" y="-41587"/>
                  <a:pt x="522708" y="40773"/>
                </a:cubicBezTo>
                <a:lnTo>
                  <a:pt x="1536933" y="62587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7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6730999" y="2652391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4" hasCustomPrompt="1"/>
            <p:custDataLst>
              <p:tags r:id="rId13"/>
            </p:custDataLst>
          </p:nvPr>
        </p:nvSpPr>
        <p:spPr>
          <a:xfrm>
            <a:off x="6603998" y="314959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04000"/>
              </a:lnSpc>
              <a:buNone/>
              <a:defRPr sz="6400" b="0">
                <a:solidFill>
                  <a:schemeClr val="accent1"/>
                </a:solidFill>
                <a:latin typeface="MiSans Medium" panose="000006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/>
              <a:t>谢谢观看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 descr="C:/Users/win10/AppData/Local/Temp/figmazip/slide_61be7466cc40d4ab\datas\氛围图-6002&amp;64584.png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0"/>
            <a:ext cx="35814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825502" y="2059302"/>
            <a:ext cx="2260598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chemeClr val="bg1"/>
                </a:solidFill>
                <a:latin typeface="MiSans Medium" panose="000006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7" name="副标题 6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825502" y="1549396"/>
            <a:ext cx="21971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-上标下内-装饰左叠-颜色错位-并列-39_33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4" hasCustomPrompt="1"/>
            <p:custDataLst>
              <p:tags r:id="rId7"/>
            </p:custDataLst>
          </p:nvPr>
        </p:nvSpPr>
        <p:spPr>
          <a:xfrm>
            <a:off x="914400" y="21717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082800" y="19177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082800" y="24257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6" hasCustomPrompt="1"/>
            <p:custDataLst>
              <p:tags r:id="rId11"/>
            </p:custDataLst>
          </p:nvPr>
        </p:nvSpPr>
        <p:spPr>
          <a:xfrm>
            <a:off x="6553200" y="21717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7721600" y="19177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7721600" y="24257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8" hasCustomPrompt="1"/>
            <p:custDataLst>
              <p:tags r:id="rId15"/>
            </p:custDataLst>
          </p:nvPr>
        </p:nvSpPr>
        <p:spPr>
          <a:xfrm>
            <a:off x="914400" y="46863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2082800" y="4432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2082800" y="49403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8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5" name="图片占位符 24"/>
          <p:cNvSpPr>
            <a:spLocks noGrp="1"/>
          </p:cNvSpPr>
          <p:nvPr>
            <p:ph type="pic" idx="16400" hasCustomPrompt="1"/>
            <p:custDataLst>
              <p:tags r:id="rId19"/>
            </p:custDataLst>
          </p:nvPr>
        </p:nvSpPr>
        <p:spPr>
          <a:xfrm>
            <a:off x="6553200" y="46863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7721600" y="4432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7721600" y="49403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-上标下内-装饰右叠-默认位置-并列-31_33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914400" y="20193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387600" y="19177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387600" y="24257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553200" y="20193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8026400" y="19177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8026400" y="24257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914400" y="45339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2387600" y="44323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2387600" y="49403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6553200" y="45339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8026400" y="44323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8026400" y="49403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-上标下内-装饰左-默认位置-并列-34_33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图片占位符 11"/>
          <p:cNvSpPr>
            <a:spLocks noGrp="1"/>
          </p:cNvSpPr>
          <p:nvPr>
            <p:ph type="pic" idx="16394" hasCustomPrompt="1"/>
            <p:custDataLst>
              <p:tags r:id="rId6"/>
            </p:custDataLst>
          </p:nvPr>
        </p:nvSpPr>
        <p:spPr>
          <a:xfrm>
            <a:off x="609600" y="2336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082800" y="22352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082800" y="2743200"/>
            <a:ext cx="3784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图片占位符 14"/>
          <p:cNvSpPr>
            <a:spLocks noGrp="1"/>
          </p:cNvSpPr>
          <p:nvPr>
            <p:ph type="pic" idx="16395" hasCustomPrompt="1"/>
            <p:custDataLst>
              <p:tags r:id="rId9"/>
            </p:custDataLst>
          </p:nvPr>
        </p:nvSpPr>
        <p:spPr>
          <a:xfrm>
            <a:off x="6324600" y="2336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7797800" y="22352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7797800" y="2743200"/>
            <a:ext cx="3784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图片占位符 17"/>
          <p:cNvSpPr>
            <a:spLocks noGrp="1"/>
          </p:cNvSpPr>
          <p:nvPr>
            <p:ph type="pic" idx="16396" hasCustomPrompt="1"/>
            <p:custDataLst>
              <p:tags r:id="rId12"/>
            </p:custDataLst>
          </p:nvPr>
        </p:nvSpPr>
        <p:spPr>
          <a:xfrm>
            <a:off x="609600" y="4216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2082800" y="41148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2082800" y="4622800"/>
            <a:ext cx="3784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6324600" y="4216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7797800" y="41148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7797800" y="4622800"/>
            <a:ext cx="3784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-10009_2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1828800 h 2032000"/>
              <a:gd name="connisteX5" fmla="*/ 2311400 w 2514600"/>
              <a:gd name="connsiteY5" fmla="*/ 2032000 h 2032000"/>
              <a:gd name="connisteX6" fmla="*/ 203200 w 2514600"/>
              <a:gd name="connsiteY6" fmla="*/ 2032000 h 2032000"/>
              <a:gd name="connisteX7" fmla="*/ 0 w 2514600"/>
              <a:gd name="connsiteY7" fmla="*/ 1828800 h 2032000"/>
              <a:gd name="connisteX8" fmla="*/ 0 w 25146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8608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419600"/>
            <a:ext cx="2514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idx="16395" hasCustomPrompt="1"/>
            <p:custDataLst>
              <p:tags r:id="rId9"/>
            </p:custDataLst>
          </p:nvPr>
        </p:nvSpPr>
        <p:spPr>
          <a:xfrm>
            <a:off x="34290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1828800 h 2032000"/>
              <a:gd name="connisteX5" fmla="*/ 2311400 w 2514600"/>
              <a:gd name="connsiteY5" fmla="*/ 2032000 h 2032000"/>
              <a:gd name="connisteX6" fmla="*/ 203200 w 2514600"/>
              <a:gd name="connsiteY6" fmla="*/ 2032000 h 2032000"/>
              <a:gd name="connisteX7" fmla="*/ 0 w 2514600"/>
              <a:gd name="connsiteY7" fmla="*/ 1828800 h 2032000"/>
              <a:gd name="connisteX8" fmla="*/ 0 w 25146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3429000" y="38608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3429000" y="4419600"/>
            <a:ext cx="2514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内容占位符 17"/>
          <p:cNvSpPr>
            <a:spLocks noGrp="1"/>
          </p:cNvSpPr>
          <p:nvPr>
            <p:ph idx="16396" hasCustomPrompt="1"/>
            <p:custDataLst>
              <p:tags r:id="rId12"/>
            </p:custDataLst>
          </p:nvPr>
        </p:nvSpPr>
        <p:spPr>
          <a:xfrm>
            <a:off x="62484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1828800 h 2032000"/>
              <a:gd name="connisteX5" fmla="*/ 2311400 w 2514600"/>
              <a:gd name="connsiteY5" fmla="*/ 2032000 h 2032000"/>
              <a:gd name="connisteX6" fmla="*/ 203200 w 2514600"/>
              <a:gd name="connsiteY6" fmla="*/ 2032000 h 2032000"/>
              <a:gd name="connisteX7" fmla="*/ 0 w 2514600"/>
              <a:gd name="connsiteY7" fmla="*/ 1828800 h 2032000"/>
              <a:gd name="connisteX8" fmla="*/ 0 w 25146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6248400" y="38608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6248400" y="4419600"/>
            <a:ext cx="2514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内容占位符 20"/>
          <p:cNvSpPr>
            <a:spLocks noGrp="1"/>
          </p:cNvSpPr>
          <p:nvPr>
            <p:ph idx="16397" hasCustomPrompt="1"/>
            <p:custDataLst>
              <p:tags r:id="rId15"/>
            </p:custDataLst>
          </p:nvPr>
        </p:nvSpPr>
        <p:spPr>
          <a:xfrm>
            <a:off x="90678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1828800 h 2032000"/>
              <a:gd name="connisteX5" fmla="*/ 2311400 w 2514600"/>
              <a:gd name="connsiteY5" fmla="*/ 2032000 h 2032000"/>
              <a:gd name="connisteX6" fmla="*/ 203200 w 2514600"/>
              <a:gd name="connsiteY6" fmla="*/ 2032000 h 2032000"/>
              <a:gd name="connisteX7" fmla="*/ 0 w 2514600"/>
              <a:gd name="connsiteY7" fmla="*/ 1828800 h 2032000"/>
              <a:gd name="connisteX8" fmla="*/ 0 w 25146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9067800" y="38608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067800" y="4419600"/>
            <a:ext cx="2514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-48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812800" y="1727200"/>
            <a:ext cx="2108200" cy="1828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812800" y="3759200"/>
            <a:ext cx="2108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812800" y="4216400"/>
            <a:ext cx="2108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4290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3632200" y="1727200"/>
            <a:ext cx="2108200" cy="1828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3632200" y="3759200"/>
            <a:ext cx="2108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3632200" y="4216400"/>
            <a:ext cx="2108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2484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6451600" y="1727200"/>
            <a:ext cx="2108200" cy="1828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6451600" y="3759200"/>
            <a:ext cx="2108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6451600" y="4216400"/>
            <a:ext cx="2108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90678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9271000" y="1727200"/>
            <a:ext cx="2108200" cy="1828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9271000" y="3759200"/>
            <a:ext cx="2108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9271000" y="4216400"/>
            <a:ext cx="2108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-10012_1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2082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3302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3860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553200" y="5080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5532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2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10972800" cy="1879600"/>
          </a:xfrm>
          <a:custGeom>
            <a:avLst/>
            <a:gdLst>
              <a:gd name="connisteX0" fmla="*/ 0 w 10972800"/>
              <a:gd name="connsiteY0" fmla="*/ 203200 h 1879600"/>
              <a:gd name="connisteX1" fmla="*/ 203200 w 10972800"/>
              <a:gd name="connsiteY1" fmla="*/ 0 h 1879600"/>
              <a:gd name="connisteX2" fmla="*/ 10769600 w 10972800"/>
              <a:gd name="connsiteY2" fmla="*/ 0 h 1879600"/>
              <a:gd name="connisteX3" fmla="*/ 10972800 w 10972800"/>
              <a:gd name="connsiteY3" fmla="*/ 203200 h 1879600"/>
              <a:gd name="connisteX4" fmla="*/ 10972800 w 10972800"/>
              <a:gd name="connsiteY4" fmla="*/ 1676400 h 1879600"/>
              <a:gd name="connisteX5" fmla="*/ 10769600 w 10972800"/>
              <a:gd name="connsiteY5" fmla="*/ 1879600 h 1879600"/>
              <a:gd name="connisteX6" fmla="*/ 203200 w 10972800"/>
              <a:gd name="connsiteY6" fmla="*/ 1879600 h 1879600"/>
              <a:gd name="connisteX7" fmla="*/ 0 w 10972800"/>
              <a:gd name="connsiteY7" fmla="*/ 1676400 h 1879600"/>
              <a:gd name="connisteX8" fmla="*/ 0 w 10972800"/>
              <a:gd name="connsiteY8" fmla="*/ 203200 h 187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187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676400"/>
                </a:lnTo>
                <a:cubicBezTo>
                  <a:pt x="10972800" y="1788624"/>
                  <a:pt x="10881824" y="1879600"/>
                  <a:pt x="10769600" y="1879600"/>
                </a:cubicBezTo>
                <a:lnTo>
                  <a:pt x="203200" y="1879600"/>
                </a:lnTo>
                <a:cubicBezTo>
                  <a:pt x="90976" y="1879600"/>
                  <a:pt x="0" y="1788624"/>
                  <a:pt x="0" y="167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5052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35052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4008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4008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92964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92964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叠-默认位置-并列-38_34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15240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4419600" y="15240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18923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24511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6248400" y="15240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10058400" y="15240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18923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24511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09600" y="40386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44196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914400" y="44069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914400" y="49657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6248400" y="40386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100584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6553200" y="44069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6553200" y="49657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2082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3302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3860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553200" y="5080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5532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812800" y="1727200"/>
            <a:ext cx="2108200" cy="1828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812800" y="3759200"/>
            <a:ext cx="2108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812800" y="4216400"/>
            <a:ext cx="2108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4290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3632200" y="1727200"/>
            <a:ext cx="2108200" cy="1828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3632200" y="3759200"/>
            <a:ext cx="2108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3632200" y="4216400"/>
            <a:ext cx="2108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2484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6451600" y="1727200"/>
            <a:ext cx="2108200" cy="1828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6451600" y="3759200"/>
            <a:ext cx="2108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6451600" y="4216400"/>
            <a:ext cx="2108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90678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9271000" y="1727200"/>
            <a:ext cx="2108200" cy="1828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9271000" y="3759200"/>
            <a:ext cx="2108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9271000" y="4216400"/>
            <a:ext cx="2108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9_2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1828800 h 2032000"/>
              <a:gd name="connisteX5" fmla="*/ 2311400 w 2514600"/>
              <a:gd name="connsiteY5" fmla="*/ 2032000 h 2032000"/>
              <a:gd name="connisteX6" fmla="*/ 203200 w 2514600"/>
              <a:gd name="connsiteY6" fmla="*/ 2032000 h 2032000"/>
              <a:gd name="connisteX7" fmla="*/ 0 w 2514600"/>
              <a:gd name="connsiteY7" fmla="*/ 1828800 h 2032000"/>
              <a:gd name="connisteX8" fmla="*/ 0 w 25146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8608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419600"/>
            <a:ext cx="2514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idx="16395" hasCustomPrompt="1"/>
            <p:custDataLst>
              <p:tags r:id="rId9"/>
            </p:custDataLst>
          </p:nvPr>
        </p:nvSpPr>
        <p:spPr>
          <a:xfrm>
            <a:off x="34290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1828800 h 2032000"/>
              <a:gd name="connisteX5" fmla="*/ 2311400 w 2514600"/>
              <a:gd name="connsiteY5" fmla="*/ 2032000 h 2032000"/>
              <a:gd name="connisteX6" fmla="*/ 203200 w 2514600"/>
              <a:gd name="connsiteY6" fmla="*/ 2032000 h 2032000"/>
              <a:gd name="connisteX7" fmla="*/ 0 w 2514600"/>
              <a:gd name="connsiteY7" fmla="*/ 1828800 h 2032000"/>
              <a:gd name="connisteX8" fmla="*/ 0 w 25146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3429000" y="38608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3429000" y="4419600"/>
            <a:ext cx="2514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内容占位符 17"/>
          <p:cNvSpPr>
            <a:spLocks noGrp="1"/>
          </p:cNvSpPr>
          <p:nvPr>
            <p:ph idx="16396" hasCustomPrompt="1"/>
            <p:custDataLst>
              <p:tags r:id="rId12"/>
            </p:custDataLst>
          </p:nvPr>
        </p:nvSpPr>
        <p:spPr>
          <a:xfrm>
            <a:off x="62484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1828800 h 2032000"/>
              <a:gd name="connisteX5" fmla="*/ 2311400 w 2514600"/>
              <a:gd name="connsiteY5" fmla="*/ 2032000 h 2032000"/>
              <a:gd name="connisteX6" fmla="*/ 203200 w 2514600"/>
              <a:gd name="connsiteY6" fmla="*/ 2032000 h 2032000"/>
              <a:gd name="connisteX7" fmla="*/ 0 w 2514600"/>
              <a:gd name="connsiteY7" fmla="*/ 1828800 h 2032000"/>
              <a:gd name="connisteX8" fmla="*/ 0 w 25146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6248400" y="38608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6248400" y="4419600"/>
            <a:ext cx="2514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内容占位符 20"/>
          <p:cNvSpPr>
            <a:spLocks noGrp="1"/>
          </p:cNvSpPr>
          <p:nvPr>
            <p:ph idx="16397" hasCustomPrompt="1"/>
            <p:custDataLst>
              <p:tags r:id="rId15"/>
            </p:custDataLst>
          </p:nvPr>
        </p:nvSpPr>
        <p:spPr>
          <a:xfrm>
            <a:off x="90678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1828800 h 2032000"/>
              <a:gd name="connisteX5" fmla="*/ 2311400 w 2514600"/>
              <a:gd name="connsiteY5" fmla="*/ 2032000 h 2032000"/>
              <a:gd name="connisteX6" fmla="*/ 203200 w 2514600"/>
              <a:gd name="connsiteY6" fmla="*/ 2032000 h 2032000"/>
              <a:gd name="connisteX7" fmla="*/ 0 w 2514600"/>
              <a:gd name="connsiteY7" fmla="*/ 1828800 h 2032000"/>
              <a:gd name="connisteX8" fmla="*/ 0 w 25146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9067800" y="38608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067800" y="4419600"/>
            <a:ext cx="2514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默认位置-并列-3_34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4" hasCustomPrompt="1"/>
            <p:custDataLst>
              <p:tags r:id="rId7"/>
            </p:custDataLst>
          </p:nvPr>
        </p:nvSpPr>
        <p:spPr>
          <a:xfrm>
            <a:off x="822960" y="21437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778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778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6324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6" hasCustomPrompt="1"/>
            <p:custDataLst>
              <p:tags r:id="rId11"/>
            </p:custDataLst>
          </p:nvPr>
        </p:nvSpPr>
        <p:spPr>
          <a:xfrm>
            <a:off x="6537960" y="21437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7493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7493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609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8" hasCustomPrompt="1"/>
            <p:custDataLst>
              <p:tags r:id="rId15"/>
            </p:custDataLst>
          </p:nvPr>
        </p:nvSpPr>
        <p:spPr>
          <a:xfrm>
            <a:off x="822960" y="4328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1778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1778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8"/>
            </p:custDataLst>
          </p:nvPr>
        </p:nvSpPr>
        <p:spPr>
          <a:xfrm>
            <a:off x="6324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5" name="图片占位符 24"/>
          <p:cNvSpPr>
            <a:spLocks noGrp="1"/>
          </p:cNvSpPr>
          <p:nvPr>
            <p:ph type="pic" idx="16400" hasCustomPrompt="1"/>
            <p:custDataLst>
              <p:tags r:id="rId19"/>
            </p:custDataLst>
          </p:nvPr>
        </p:nvSpPr>
        <p:spPr>
          <a:xfrm>
            <a:off x="6537960" y="4328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7493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7493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4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52578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52578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5410200" y="1930400"/>
            <a:ext cx="2781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410200" y="2438400"/>
            <a:ext cx="27813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6487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8801100" y="1930400"/>
            <a:ext cx="2781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8801100" y="2438400"/>
            <a:ext cx="27813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52578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5410200" y="4114800"/>
            <a:ext cx="2781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410200" y="4622800"/>
            <a:ext cx="27813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86487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8801100" y="4114800"/>
            <a:ext cx="2781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8801100" y="4622800"/>
            <a:ext cx="27813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37084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15240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0320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470400" y="15240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228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22800" y="20320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8331200" y="15240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836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83600" y="20320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17272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09600" y="2286000"/>
            <a:ext cx="3454400" cy="3759200"/>
          </a:xfrm>
          <a:custGeom>
            <a:avLst/>
            <a:gdLst>
              <a:gd name="connisteX0" fmla="*/ 0 w 3454400"/>
              <a:gd name="connsiteY0" fmla="*/ 203200 h 3759200"/>
              <a:gd name="connisteX1" fmla="*/ 203200 w 3454400"/>
              <a:gd name="connsiteY1" fmla="*/ 0 h 3759200"/>
              <a:gd name="connisteX2" fmla="*/ 3251200 w 3454400"/>
              <a:gd name="connsiteY2" fmla="*/ 0 h 3759200"/>
              <a:gd name="connisteX3" fmla="*/ 3454400 w 3454400"/>
              <a:gd name="connsiteY3" fmla="*/ 203200 h 3759200"/>
              <a:gd name="connisteX4" fmla="*/ 3454400 w 3454400"/>
              <a:gd name="connsiteY4" fmla="*/ 3556000 h 3759200"/>
              <a:gd name="connisteX5" fmla="*/ 3251200 w 3454400"/>
              <a:gd name="connsiteY5" fmla="*/ 3759200 h 3759200"/>
              <a:gd name="connisteX6" fmla="*/ 203200 w 3454400"/>
              <a:gd name="connsiteY6" fmla="*/ 3759200 h 3759200"/>
              <a:gd name="connisteX7" fmla="*/ 0 w 3454400"/>
              <a:gd name="connsiteY7" fmla="*/ 3556000 h 3759200"/>
              <a:gd name="connisteX8" fmla="*/ 0 w 34544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556000"/>
                </a:lnTo>
                <a:cubicBezTo>
                  <a:pt x="3454400" y="3668224"/>
                  <a:pt x="3363424" y="3759200"/>
                  <a:pt x="32512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2946400"/>
            <a:ext cx="28448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368800" y="17272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4368800" y="2286000"/>
            <a:ext cx="3454400" cy="3759200"/>
          </a:xfrm>
          <a:custGeom>
            <a:avLst/>
            <a:gdLst>
              <a:gd name="connisteX0" fmla="*/ 0 w 3454400"/>
              <a:gd name="connsiteY0" fmla="*/ 203200 h 3759200"/>
              <a:gd name="connisteX1" fmla="*/ 203200 w 3454400"/>
              <a:gd name="connsiteY1" fmla="*/ 0 h 3759200"/>
              <a:gd name="connisteX2" fmla="*/ 3251200 w 3454400"/>
              <a:gd name="connsiteY2" fmla="*/ 0 h 3759200"/>
              <a:gd name="connisteX3" fmla="*/ 3454400 w 3454400"/>
              <a:gd name="connsiteY3" fmla="*/ 203200 h 3759200"/>
              <a:gd name="connisteX4" fmla="*/ 3454400 w 3454400"/>
              <a:gd name="connsiteY4" fmla="*/ 3556000 h 3759200"/>
              <a:gd name="connisteX5" fmla="*/ 3251200 w 3454400"/>
              <a:gd name="connsiteY5" fmla="*/ 3759200 h 3759200"/>
              <a:gd name="connisteX6" fmla="*/ 203200 w 3454400"/>
              <a:gd name="connsiteY6" fmla="*/ 3759200 h 3759200"/>
              <a:gd name="connisteX7" fmla="*/ 0 w 3454400"/>
              <a:gd name="connsiteY7" fmla="*/ 3556000 h 3759200"/>
              <a:gd name="connisteX8" fmla="*/ 0 w 34544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556000"/>
                </a:lnTo>
                <a:cubicBezTo>
                  <a:pt x="3454400" y="3668224"/>
                  <a:pt x="3363424" y="3759200"/>
                  <a:pt x="32512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73600" y="2946400"/>
            <a:ext cx="28448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128000" y="17272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装饰  8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8128000" y="2286000"/>
            <a:ext cx="3454400" cy="3759200"/>
          </a:xfrm>
          <a:custGeom>
            <a:avLst/>
            <a:gdLst>
              <a:gd name="connisteX0" fmla="*/ 0 w 3454400"/>
              <a:gd name="connsiteY0" fmla="*/ 203200 h 3759200"/>
              <a:gd name="connisteX1" fmla="*/ 203200 w 3454400"/>
              <a:gd name="connsiteY1" fmla="*/ 0 h 3759200"/>
              <a:gd name="connisteX2" fmla="*/ 3251200 w 3454400"/>
              <a:gd name="connsiteY2" fmla="*/ 0 h 3759200"/>
              <a:gd name="connisteX3" fmla="*/ 3454400 w 3454400"/>
              <a:gd name="connsiteY3" fmla="*/ 203200 h 3759200"/>
              <a:gd name="connisteX4" fmla="*/ 3454400 w 3454400"/>
              <a:gd name="connsiteY4" fmla="*/ 3556000 h 3759200"/>
              <a:gd name="connisteX5" fmla="*/ 3251200 w 3454400"/>
              <a:gd name="connsiteY5" fmla="*/ 3759200 h 3759200"/>
              <a:gd name="connisteX6" fmla="*/ 203200 w 3454400"/>
              <a:gd name="connsiteY6" fmla="*/ 3759200 h 3759200"/>
              <a:gd name="connisteX7" fmla="*/ 0 w 3454400"/>
              <a:gd name="connsiteY7" fmla="*/ 3556000 h 3759200"/>
              <a:gd name="connisteX8" fmla="*/ 0 w 34544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556000"/>
                </a:lnTo>
                <a:cubicBezTo>
                  <a:pt x="3454400" y="3668224"/>
                  <a:pt x="3363424" y="3759200"/>
                  <a:pt x="32512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2946400"/>
            <a:ext cx="28448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4_33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图片占位符 11"/>
          <p:cNvSpPr>
            <a:spLocks noGrp="1"/>
          </p:cNvSpPr>
          <p:nvPr>
            <p:ph type="pic" idx="16394" hasCustomPrompt="1"/>
            <p:custDataLst>
              <p:tags r:id="rId6"/>
            </p:custDataLst>
          </p:nvPr>
        </p:nvSpPr>
        <p:spPr>
          <a:xfrm>
            <a:off x="609600" y="2336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082800" y="22352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082800" y="2743200"/>
            <a:ext cx="3784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图片占位符 14"/>
          <p:cNvSpPr>
            <a:spLocks noGrp="1"/>
          </p:cNvSpPr>
          <p:nvPr>
            <p:ph type="pic" idx="16395" hasCustomPrompt="1"/>
            <p:custDataLst>
              <p:tags r:id="rId9"/>
            </p:custDataLst>
          </p:nvPr>
        </p:nvSpPr>
        <p:spPr>
          <a:xfrm>
            <a:off x="6324600" y="2336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7797800" y="22352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7797800" y="2743200"/>
            <a:ext cx="3784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图片占位符 17"/>
          <p:cNvSpPr>
            <a:spLocks noGrp="1"/>
          </p:cNvSpPr>
          <p:nvPr>
            <p:ph type="pic" idx="16396" hasCustomPrompt="1"/>
            <p:custDataLst>
              <p:tags r:id="rId12"/>
            </p:custDataLst>
          </p:nvPr>
        </p:nvSpPr>
        <p:spPr>
          <a:xfrm>
            <a:off x="609600" y="4216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2082800" y="41148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2082800" y="4622800"/>
            <a:ext cx="3784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6324600" y="4216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7797800" y="41148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7797800" y="4622800"/>
            <a:ext cx="3784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默认位置-并列-31_33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914400" y="20193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387600" y="19177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387600" y="24257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553200" y="20193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8026400" y="19177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8026400" y="24257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914400" y="45339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2387600" y="44323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2387600" y="49403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6553200" y="45339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8026400" y="44323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8026400" y="49403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470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228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228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8331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836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836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5_35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8650" y="20574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01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574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574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343650" y="20574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02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7289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7289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628650" y="4191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03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1574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1574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7" hasCustomPrompt="1"/>
            <p:custDataLst>
              <p:tags r:id="rId15"/>
            </p:custDataLst>
          </p:nvPr>
        </p:nvSpPr>
        <p:spPr>
          <a:xfrm>
            <a:off x="6343650" y="4191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04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5" hasCustomPrompt="1"/>
            <p:custDataLst>
              <p:tags r:id="rId16"/>
            </p:custDataLst>
          </p:nvPr>
        </p:nvSpPr>
        <p:spPr>
          <a:xfrm>
            <a:off x="7289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6" hasCustomPrompt="1"/>
            <p:custDataLst>
              <p:tags r:id="rId17"/>
            </p:custDataLst>
          </p:nvPr>
        </p:nvSpPr>
        <p:spPr>
          <a:xfrm>
            <a:off x="7289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叠-颜色错位-并列-39_33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4" hasCustomPrompt="1"/>
            <p:custDataLst>
              <p:tags r:id="rId7"/>
            </p:custDataLst>
          </p:nvPr>
        </p:nvSpPr>
        <p:spPr>
          <a:xfrm>
            <a:off x="914400" y="21717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082800" y="19177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082800" y="24257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6" hasCustomPrompt="1"/>
            <p:custDataLst>
              <p:tags r:id="rId11"/>
            </p:custDataLst>
          </p:nvPr>
        </p:nvSpPr>
        <p:spPr>
          <a:xfrm>
            <a:off x="6553200" y="21717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7721600" y="19177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7721600" y="24257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8" hasCustomPrompt="1"/>
            <p:custDataLst>
              <p:tags r:id="rId15"/>
            </p:custDataLst>
          </p:nvPr>
        </p:nvSpPr>
        <p:spPr>
          <a:xfrm>
            <a:off x="914400" y="46863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2082800" y="4432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2082800" y="49403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8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5" name="图片占位符 24"/>
          <p:cNvSpPr>
            <a:spLocks noGrp="1"/>
          </p:cNvSpPr>
          <p:nvPr>
            <p:ph type="pic" idx="16400" hasCustomPrompt="1"/>
            <p:custDataLst>
              <p:tags r:id="rId19"/>
            </p:custDataLst>
          </p:nvPr>
        </p:nvSpPr>
        <p:spPr>
          <a:xfrm>
            <a:off x="6553200" y="46863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7721600" y="4432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7721600" y="49403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左标下左内右图-装饰左叠-默认位置-并列-6_90_group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5" hasCustomPrompt="1"/>
            <p:custDataLst>
              <p:tags r:id="rId6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609600" y="29972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781050" y="32004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01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609600" y="3962400"/>
            <a:ext cx="1701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609600" y="4419600"/>
            <a:ext cx="1701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装饰  6"/>
          <p:cNvSpPr>
            <a:spLocks noGrp="1"/>
          </p:cNvSpPr>
          <p:nvPr>
            <p:ph type="body" idx="16397" hasCustomPrompt="1"/>
            <p:custDataLst>
              <p:tags r:id="rId11"/>
            </p:custDataLst>
          </p:nvPr>
        </p:nvSpPr>
        <p:spPr>
          <a:xfrm>
            <a:off x="2921000" y="29972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3092450" y="32004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02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2921000" y="3962400"/>
            <a:ext cx="1701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2921000" y="4419600"/>
            <a:ext cx="1701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装饰  0"/>
          <p:cNvSpPr>
            <a:spLocks noGrp="1"/>
          </p:cNvSpPr>
          <p:nvPr>
            <p:ph type="body" idx="16398" hasCustomPrompt="1"/>
            <p:custDataLst>
              <p:tags r:id="rId15"/>
            </p:custDataLst>
          </p:nvPr>
        </p:nvSpPr>
        <p:spPr>
          <a:xfrm>
            <a:off x="5232400" y="29972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5403850" y="32004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03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5232400" y="3962400"/>
            <a:ext cx="1701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5232400" y="4419600"/>
            <a:ext cx="1701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2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10972800" cy="1879600"/>
          </a:xfrm>
          <a:custGeom>
            <a:avLst/>
            <a:gdLst>
              <a:gd name="connisteX0" fmla="*/ 0 w 10972800"/>
              <a:gd name="connsiteY0" fmla="*/ 203200 h 1879600"/>
              <a:gd name="connisteX1" fmla="*/ 203200 w 10972800"/>
              <a:gd name="connsiteY1" fmla="*/ 0 h 1879600"/>
              <a:gd name="connisteX2" fmla="*/ 10769600 w 10972800"/>
              <a:gd name="connsiteY2" fmla="*/ 0 h 1879600"/>
              <a:gd name="connisteX3" fmla="*/ 10972800 w 10972800"/>
              <a:gd name="connsiteY3" fmla="*/ 203200 h 1879600"/>
              <a:gd name="connisteX4" fmla="*/ 10972800 w 10972800"/>
              <a:gd name="connsiteY4" fmla="*/ 1676400 h 1879600"/>
              <a:gd name="connisteX5" fmla="*/ 10769600 w 10972800"/>
              <a:gd name="connsiteY5" fmla="*/ 1879600 h 1879600"/>
              <a:gd name="connisteX6" fmla="*/ 203200 w 10972800"/>
              <a:gd name="connsiteY6" fmla="*/ 1879600 h 1879600"/>
              <a:gd name="connisteX7" fmla="*/ 0 w 10972800"/>
              <a:gd name="connsiteY7" fmla="*/ 1676400 h 1879600"/>
              <a:gd name="connisteX8" fmla="*/ 0 w 10972800"/>
              <a:gd name="connsiteY8" fmla="*/ 203200 h 187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187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676400"/>
                </a:lnTo>
                <a:cubicBezTo>
                  <a:pt x="10972800" y="1788624"/>
                  <a:pt x="10881824" y="1879600"/>
                  <a:pt x="10769600" y="1879600"/>
                </a:cubicBezTo>
                <a:lnTo>
                  <a:pt x="203200" y="1879600"/>
                </a:lnTo>
                <a:cubicBezTo>
                  <a:pt x="90976" y="1879600"/>
                  <a:pt x="0" y="1788624"/>
                  <a:pt x="0" y="167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5052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35052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4008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4008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92964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92964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4798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609600"/>
            <a:ext cx="10972800" cy="2336800"/>
          </a:xfrm>
          <a:custGeom>
            <a:avLst/>
            <a:gdLst>
              <a:gd name="connisteX0" fmla="*/ 0 w 10972800"/>
              <a:gd name="connsiteY0" fmla="*/ 203200 h 2336800"/>
              <a:gd name="connisteX1" fmla="*/ 203200 w 10972800"/>
              <a:gd name="connsiteY1" fmla="*/ 0 h 2336800"/>
              <a:gd name="connisteX2" fmla="*/ 10769600 w 10972800"/>
              <a:gd name="connsiteY2" fmla="*/ 0 h 2336800"/>
              <a:gd name="connisteX3" fmla="*/ 10972800 w 10972800"/>
              <a:gd name="connsiteY3" fmla="*/ 203200 h 2336800"/>
              <a:gd name="connisteX4" fmla="*/ 10972800 w 10972800"/>
              <a:gd name="connsiteY4" fmla="*/ 2133600 h 2336800"/>
              <a:gd name="connisteX5" fmla="*/ 10769600 w 10972800"/>
              <a:gd name="connsiteY5" fmla="*/ 2336800 h 2336800"/>
              <a:gd name="connisteX6" fmla="*/ 203200 w 10972800"/>
              <a:gd name="connsiteY6" fmla="*/ 2336800 h 2336800"/>
              <a:gd name="connisteX7" fmla="*/ 0 w 10972800"/>
              <a:gd name="connsiteY7" fmla="*/ 2133600 h 2336800"/>
              <a:gd name="connisteX8" fmla="*/ 0 w 109728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33600"/>
                </a:lnTo>
                <a:cubicBezTo>
                  <a:pt x="10972800" y="2245824"/>
                  <a:pt x="10881824" y="2336800"/>
                  <a:pt x="107696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470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0292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470400" y="4470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50292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331200" y="4470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8331200" y="50292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颜色错位-并列-32_34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914400" y="17653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图片占位符 13"/>
          <p:cNvSpPr>
            <a:spLocks noGrp="1"/>
          </p:cNvSpPr>
          <p:nvPr>
            <p:ph type="pic" idx="16394" hasCustomPrompt="1"/>
            <p:custDataLst>
              <p:tags r:id="rId8"/>
            </p:custDataLst>
          </p:nvPr>
        </p:nvSpPr>
        <p:spPr>
          <a:xfrm>
            <a:off x="1127760" y="19786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2082800" y="1765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2082800" y="22733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装饰  6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装饰  7"/>
          <p:cNvSpPr>
            <a:spLocks noGrp="1"/>
          </p:cNvSpPr>
          <p:nvPr>
            <p:ph type="body" idx="16399" hasCustomPrompt="1"/>
            <p:custDataLst>
              <p:tags r:id="rId12"/>
            </p:custDataLst>
          </p:nvPr>
        </p:nvSpPr>
        <p:spPr>
          <a:xfrm>
            <a:off x="6553200" y="17653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图片占位符 18"/>
          <p:cNvSpPr>
            <a:spLocks noGrp="1"/>
          </p:cNvSpPr>
          <p:nvPr>
            <p:ph type="pic" idx="16397" hasCustomPrompt="1"/>
            <p:custDataLst>
              <p:tags r:id="rId13"/>
            </p:custDataLst>
          </p:nvPr>
        </p:nvSpPr>
        <p:spPr>
          <a:xfrm>
            <a:off x="6766560" y="19786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4"/>
            </p:custDataLst>
          </p:nvPr>
        </p:nvSpPr>
        <p:spPr>
          <a:xfrm>
            <a:off x="7721600" y="1765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89" hasCustomPrompt="1"/>
            <p:custDataLst>
              <p:tags r:id="rId15"/>
            </p:custDataLst>
          </p:nvPr>
        </p:nvSpPr>
        <p:spPr>
          <a:xfrm>
            <a:off x="7721600" y="22733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2" name="装饰  1"/>
          <p:cNvSpPr>
            <a:spLocks noGrp="1"/>
          </p:cNvSpPr>
          <p:nvPr>
            <p:ph type="body" idx="16401" hasCustomPrompt="1"/>
            <p:custDataLst>
              <p:tags r:id="rId16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3" name="装饰  2"/>
          <p:cNvSpPr>
            <a:spLocks noGrp="1"/>
          </p:cNvSpPr>
          <p:nvPr>
            <p:ph type="body" idx="16402" hasCustomPrompt="1"/>
            <p:custDataLst>
              <p:tags r:id="rId17"/>
            </p:custDataLst>
          </p:nvPr>
        </p:nvSpPr>
        <p:spPr>
          <a:xfrm>
            <a:off x="914400" y="42799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4" name="图片占位符 23"/>
          <p:cNvSpPr>
            <a:spLocks noGrp="1"/>
          </p:cNvSpPr>
          <p:nvPr>
            <p:ph type="pic" idx="16400" hasCustomPrompt="1"/>
            <p:custDataLst>
              <p:tags r:id="rId18"/>
            </p:custDataLst>
          </p:nvPr>
        </p:nvSpPr>
        <p:spPr>
          <a:xfrm>
            <a:off x="1127760" y="44932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idx="16390" hasCustomPrompt="1"/>
            <p:custDataLst>
              <p:tags r:id="rId19"/>
            </p:custDataLst>
          </p:nvPr>
        </p:nvSpPr>
        <p:spPr>
          <a:xfrm>
            <a:off x="2082800" y="42799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idx="16391" hasCustomPrompt="1"/>
            <p:custDataLst>
              <p:tags r:id="rId20"/>
            </p:custDataLst>
          </p:nvPr>
        </p:nvSpPr>
        <p:spPr>
          <a:xfrm>
            <a:off x="2082800" y="47879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7" name="装饰  6"/>
          <p:cNvSpPr>
            <a:spLocks noGrp="1"/>
          </p:cNvSpPr>
          <p:nvPr>
            <p:ph type="body" idx="16404" hasCustomPrompt="1"/>
            <p:custDataLst>
              <p:tags r:id="rId21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8" name="装饰  7"/>
          <p:cNvSpPr>
            <a:spLocks noGrp="1"/>
          </p:cNvSpPr>
          <p:nvPr>
            <p:ph type="body" idx="16405" hasCustomPrompt="1"/>
            <p:custDataLst>
              <p:tags r:id="rId22"/>
            </p:custDataLst>
          </p:nvPr>
        </p:nvSpPr>
        <p:spPr>
          <a:xfrm>
            <a:off x="6553200" y="42799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9" name="图片占位符 28"/>
          <p:cNvSpPr>
            <a:spLocks noGrp="1"/>
          </p:cNvSpPr>
          <p:nvPr>
            <p:ph type="pic" idx="16403" hasCustomPrompt="1"/>
            <p:custDataLst>
              <p:tags r:id="rId23"/>
            </p:custDataLst>
          </p:nvPr>
        </p:nvSpPr>
        <p:spPr>
          <a:xfrm>
            <a:off x="6766560" y="44932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30" name="文本占位符 29"/>
          <p:cNvSpPr>
            <a:spLocks noGrp="1"/>
          </p:cNvSpPr>
          <p:nvPr>
            <p:ph type="body" idx="16392" hasCustomPrompt="1"/>
            <p:custDataLst>
              <p:tags r:id="rId24"/>
            </p:custDataLst>
          </p:nvPr>
        </p:nvSpPr>
        <p:spPr>
          <a:xfrm>
            <a:off x="7721600" y="42799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31" name="文本占位符 30"/>
          <p:cNvSpPr>
            <a:spLocks noGrp="1"/>
          </p:cNvSpPr>
          <p:nvPr>
            <p:ph type="body" idx="16393" hasCustomPrompt="1"/>
            <p:custDataLst>
              <p:tags r:id="rId25"/>
            </p:custDataLst>
          </p:nvPr>
        </p:nvSpPr>
        <p:spPr>
          <a:xfrm>
            <a:off x="7721600" y="47879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-方向错位-并列-26_33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2133600" y="1524000"/>
            <a:ext cx="3810000" cy="2209800"/>
          </a:xfrm>
          <a:custGeom>
            <a:avLst/>
            <a:gdLst>
              <a:gd name="connisteX0" fmla="*/ 0 w 3810000"/>
              <a:gd name="connsiteY0" fmla="*/ 0 h 2209800"/>
              <a:gd name="connisteX1" fmla="*/ 3606800 w 3810000"/>
              <a:gd name="connsiteY1" fmla="*/ 0 h 2209800"/>
              <a:gd name="connisteX2" fmla="*/ 3810000 w 3810000"/>
              <a:gd name="connsiteY2" fmla="*/ 203200 h 2209800"/>
              <a:gd name="connisteX3" fmla="*/ 3810000 w 3810000"/>
              <a:gd name="connsiteY3" fmla="*/ 2006600 h 2209800"/>
              <a:gd name="connisteX4" fmla="*/ 3606800 w 3810000"/>
              <a:gd name="connsiteY4" fmla="*/ 2209800 h 2209800"/>
              <a:gd name="connisteX5" fmla="*/ 0 w 3810000"/>
              <a:gd name="connsiteY5" fmla="*/ 2209800 h 2209800"/>
              <a:gd name="connisteX6" fmla="*/ 0 w 3810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810000" h="2209800">
                <a:moveTo>
                  <a:pt x="0" y="0"/>
                </a:moveTo>
                <a:lnTo>
                  <a:pt x="3606800" y="0"/>
                </a:lnTo>
                <a:cubicBezTo>
                  <a:pt x="3719024" y="0"/>
                  <a:pt x="3810000" y="90976"/>
                  <a:pt x="3810000" y="203200"/>
                </a:cubicBezTo>
                <a:lnTo>
                  <a:pt x="3810000" y="2006600"/>
                </a:lnTo>
                <a:cubicBezTo>
                  <a:pt x="3810000" y="2118824"/>
                  <a:pt x="3719024" y="2209800"/>
                  <a:pt x="3606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6096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438400" y="18923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438400" y="24511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7772400" y="1524000"/>
            <a:ext cx="3810000" cy="2209800"/>
          </a:xfrm>
          <a:custGeom>
            <a:avLst/>
            <a:gdLst>
              <a:gd name="connisteX0" fmla="*/ 0 w 3810000"/>
              <a:gd name="connsiteY0" fmla="*/ 0 h 2209800"/>
              <a:gd name="connisteX1" fmla="*/ 3606800 w 3810000"/>
              <a:gd name="connsiteY1" fmla="*/ 0 h 2209800"/>
              <a:gd name="connisteX2" fmla="*/ 3810000 w 3810000"/>
              <a:gd name="connsiteY2" fmla="*/ 203200 h 2209800"/>
              <a:gd name="connisteX3" fmla="*/ 3810000 w 3810000"/>
              <a:gd name="connsiteY3" fmla="*/ 2006600 h 2209800"/>
              <a:gd name="connisteX4" fmla="*/ 3606800 w 3810000"/>
              <a:gd name="connsiteY4" fmla="*/ 2209800 h 2209800"/>
              <a:gd name="connisteX5" fmla="*/ 0 w 3810000"/>
              <a:gd name="connsiteY5" fmla="*/ 2209800 h 2209800"/>
              <a:gd name="connisteX6" fmla="*/ 0 w 3810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810000" h="2209800">
                <a:moveTo>
                  <a:pt x="0" y="0"/>
                </a:moveTo>
                <a:lnTo>
                  <a:pt x="3606800" y="0"/>
                </a:lnTo>
                <a:cubicBezTo>
                  <a:pt x="3719024" y="0"/>
                  <a:pt x="3810000" y="90976"/>
                  <a:pt x="3810000" y="203200"/>
                </a:cubicBezTo>
                <a:lnTo>
                  <a:pt x="3810000" y="2006600"/>
                </a:lnTo>
                <a:cubicBezTo>
                  <a:pt x="3810000" y="2118824"/>
                  <a:pt x="3719024" y="2209800"/>
                  <a:pt x="3606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2484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8077200" y="18923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8077200" y="24511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09600" y="40386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44196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914400" y="44069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914400" y="49657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6248400" y="40386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100584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6553200" y="44069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6553200" y="49657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387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2946400"/>
            <a:ext cx="32512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470400" y="2387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470400" y="2946400"/>
            <a:ext cx="32512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331200" y="2387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331200" y="2946400"/>
            <a:ext cx="32512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单击此处添加项正文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CONTENTS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  <a:latin typeface="MiSans Demibold" panose="00000700000000000000" charset="-122"/>
                <a:ea typeface="MiSans Medium" panose="00000600000000000000" charset="-122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latin typeface="MiSans Demibold" panose="00000700000000000000" charset="-122"/>
                <a:ea typeface="MiSans Medium" panose="00000600000000000000" charset="-122"/>
              </a:rPr>
              <a:t>目录</a:t>
            </a:r>
            <a:endParaRPr lang="zh-CN" altLang="en-US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01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4" name="装饰  3"/>
          <p:cNvSpPr>
            <a:spLocks noGrp="1"/>
          </p:cNvSpPr>
          <p:nvPr>
            <p:ph type="body" idx="16399" hasCustomPrompt="1"/>
            <p:custDataLst>
              <p:tags r:id="rId8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02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7" name="装饰  6"/>
          <p:cNvSpPr>
            <a:spLocks noGrp="1"/>
          </p:cNvSpPr>
          <p:nvPr>
            <p:ph type="body" idx="16400" hasCustomPrompt="1"/>
            <p:custDataLst>
              <p:tags r:id="rId11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03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401" hasCustomPrompt="1"/>
            <p:custDataLst>
              <p:tags r:id="rId14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04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3" name="装饰  2"/>
          <p:cNvSpPr>
            <a:spLocks noGrp="1"/>
          </p:cNvSpPr>
          <p:nvPr>
            <p:ph type="body" idx="16402" hasCustomPrompt="1"/>
            <p:custDataLst>
              <p:tags r:id="rId17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idx="16396" hasCustomPrompt="1"/>
            <p:custDataLst>
              <p:tags r:id="rId19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05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6" name="装饰  5"/>
          <p:cNvSpPr>
            <a:spLocks noGrp="1"/>
          </p:cNvSpPr>
          <p:nvPr>
            <p:ph type="body" idx="16403" hasCustomPrompt="1"/>
            <p:custDataLst>
              <p:tags r:id="rId20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8" name="文本占位符 27"/>
          <p:cNvSpPr>
            <a:spLocks noGrp="1"/>
          </p:cNvSpPr>
          <p:nvPr>
            <p:ph type="body" idx="16398" hasCustomPrompt="1"/>
            <p:custDataLst>
              <p:tags r:id="rId22"/>
            </p:custDataLst>
          </p:nvPr>
        </p:nvSpPr>
        <p:spPr>
          <a:xfrm>
            <a:off x="79946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06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29" name="装饰  8"/>
          <p:cNvSpPr>
            <a:spLocks noGrp="1"/>
          </p:cNvSpPr>
          <p:nvPr>
            <p:ph type="body" idx="16404" hasCustomPrompt="1"/>
            <p:custDataLst>
              <p:tags r:id="rId23"/>
            </p:custDataLst>
          </p:nvPr>
        </p:nvSpPr>
        <p:spPr>
          <a:xfrm>
            <a:off x="87757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  <p:sp>
        <p:nvSpPr>
          <p:cNvPr id="30" name="文本占位符 29"/>
          <p:cNvSpPr>
            <a:spLocks noGrp="1"/>
          </p:cNvSpPr>
          <p:nvPr>
            <p:ph type="body" idx="16397" hasCustomPrompt="1"/>
            <p:custDataLst>
              <p:tags r:id="rId24"/>
            </p:custDataLst>
          </p:nvPr>
        </p:nvSpPr>
        <p:spPr>
          <a:xfrm>
            <a:off x="90043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pPr lvl="0"/>
            <a:r>
              <a:rPr lang="zh-CN" altLang="en-US">
                <a:latin typeface="MiSans Medium" panose="00000600000000000000" charset="-122"/>
                <a:ea typeface="MiSans Normal" panose="00000500000000000000" charset="-122"/>
              </a:rPr>
              <a:t>单击此处添加项标题</a:t>
            </a:r>
            <a:endParaRPr lang="zh-CN" altLang="en-US">
              <a:latin typeface="MiSans Medium" panose="000006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封面页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任意多边形 7"/>
          <p:cNvSpPr/>
          <p:nvPr userDrawn="1">
            <p:custDataLst>
              <p:tags r:id="rId7"/>
            </p:custDataLst>
          </p:nvPr>
        </p:nvSpPr>
        <p:spPr>
          <a:xfrm>
            <a:off x="8864596" y="0"/>
            <a:ext cx="3327400" cy="6858000"/>
          </a:xfrm>
          <a:custGeom>
            <a:avLst/>
            <a:gdLst>
              <a:gd name="connisteX0" fmla="*/ 1758226 w 3327401"/>
              <a:gd name="connsiteY0" fmla="*/ 0 h 6858000"/>
              <a:gd name="connisteX1" fmla="*/ 3327401 w 3327401"/>
              <a:gd name="connsiteY1" fmla="*/ 0 h 6858000"/>
              <a:gd name="connisteX2" fmla="*/ 3327401 w 3327401"/>
              <a:gd name="connsiteY2" fmla="*/ 6858000 h 6858000"/>
              <a:gd name="connisteX3" fmla="*/ 0 w 3327401"/>
              <a:gd name="connsiteY3" fmla="*/ 6858000 h 6858000"/>
              <a:gd name="connisteX4" fmla="*/ 1758226 w 3327401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327401" h="6858000">
                <a:moveTo>
                  <a:pt x="1758227" y="0"/>
                </a:moveTo>
                <a:lnTo>
                  <a:pt x="3327401" y="0"/>
                </a:lnTo>
                <a:lnTo>
                  <a:pt x="3327401" y="6858000"/>
                </a:lnTo>
                <a:lnTo>
                  <a:pt x="0" y="6858000"/>
                </a:lnTo>
                <a:lnTo>
                  <a:pt x="175822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8"/>
            </p:custDataLst>
          </p:nvPr>
        </p:nvSpPr>
        <p:spPr>
          <a:xfrm>
            <a:off x="9924203" y="4114800"/>
            <a:ext cx="2267585" cy="2742565"/>
          </a:xfrm>
          <a:custGeom>
            <a:avLst/>
            <a:gdLst>
              <a:gd name="connisteX0" fmla="*/ 2267785 w 2267794"/>
              <a:gd name="connsiteY0" fmla="*/ 195937 h 2743172"/>
              <a:gd name="connisteX1" fmla="*/ 2267785 w 2267794"/>
              <a:gd name="connsiteY1" fmla="*/ 2743172 h 2743172"/>
              <a:gd name="connisteX2" fmla="*/ 502517 w 2267794"/>
              <a:gd name="connsiteY2" fmla="*/ 2743172 h 2743172"/>
              <a:gd name="connisteX3" fmla="*/ 10652 w 2267794"/>
              <a:gd name="connsiteY3" fmla="*/ 924888 h 2743172"/>
              <a:gd name="connisteX4" fmla="*/ 225481 w 2267794"/>
              <a:gd name="connsiteY4" fmla="*/ 551026 h 2743172"/>
              <a:gd name="connisteX5" fmla="*/ 2267785 w 2267794"/>
              <a:gd name="connsiteY5" fmla="*/ 0 h 2743172"/>
              <a:gd name="connisteX6" fmla="*/ 2267785 w 2267794"/>
              <a:gd name="connsiteY6" fmla="*/ 195937 h 274317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267794" h="2743173">
                <a:moveTo>
                  <a:pt x="2267785" y="195938"/>
                </a:moveTo>
                <a:lnTo>
                  <a:pt x="2267785" y="2743173"/>
                </a:lnTo>
                <a:lnTo>
                  <a:pt x="502518" y="2743173"/>
                </a:lnTo>
                <a:lnTo>
                  <a:pt x="10653" y="924888"/>
                </a:lnTo>
                <a:cubicBezTo>
                  <a:pt x="-33330" y="762317"/>
                  <a:pt x="62874" y="594899"/>
                  <a:pt x="225482" y="551027"/>
                </a:cubicBezTo>
                <a:lnTo>
                  <a:pt x="2267785" y="0"/>
                </a:lnTo>
                <a:lnTo>
                  <a:pt x="2267785" y="195938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>
            <p:custDataLst>
              <p:tags r:id="rId9"/>
            </p:custDataLst>
          </p:nvPr>
        </p:nvSpPr>
        <p:spPr>
          <a:xfrm>
            <a:off x="10545958" y="4648197"/>
            <a:ext cx="1645920" cy="2210435"/>
          </a:xfrm>
          <a:custGeom>
            <a:avLst/>
            <a:gdLst>
              <a:gd name="connisteX0" fmla="*/ 401430 w 1646038"/>
              <a:gd name="connsiteY0" fmla="*/ 2209803 h 2209803"/>
              <a:gd name="connisteX1" fmla="*/ 1646038 w 1646038"/>
              <a:gd name="connsiteY1" fmla="*/ 2209803 h 2209803"/>
              <a:gd name="connisteX2" fmla="*/ 1646038 w 1646038"/>
              <a:gd name="connsiteY2" fmla="*/ 1591056 h 2209803"/>
              <a:gd name="connisteX3" fmla="*/ 1646038 w 1646038"/>
              <a:gd name="connsiteY3" fmla="*/ 0 h 2209803"/>
              <a:gd name="connisteX4" fmla="*/ 226487 w 1646038"/>
              <a:gd name="connsiteY4" fmla="*/ 377766 h 2209803"/>
              <a:gd name="connisteX5" fmla="*/ 10469 w 1646038"/>
              <a:gd name="connsiteY5" fmla="*/ 751234 h 2209803"/>
              <a:gd name="connisteX6" fmla="*/ 401430 w 1646038"/>
              <a:gd name="connsiteY6" fmla="*/ 2209803 h 22098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646039" h="2209803">
                <a:moveTo>
                  <a:pt x="401431" y="2209803"/>
                </a:moveTo>
                <a:lnTo>
                  <a:pt x="1646039" y="2209803"/>
                </a:lnTo>
                <a:lnTo>
                  <a:pt x="1646039" y="1591056"/>
                </a:lnTo>
                <a:lnTo>
                  <a:pt x="1646039" y="0"/>
                </a:lnTo>
                <a:lnTo>
                  <a:pt x="226488" y="377766"/>
                </a:lnTo>
                <a:cubicBezTo>
                  <a:pt x="63606" y="421109"/>
                  <a:pt x="-33174" y="588426"/>
                  <a:pt x="10470" y="751234"/>
                </a:cubicBezTo>
                <a:lnTo>
                  <a:pt x="401431" y="2209803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>
            <p:custDataLst>
              <p:tags r:id="rId10"/>
            </p:custDataLst>
          </p:nvPr>
        </p:nvSpPr>
        <p:spPr>
          <a:xfrm>
            <a:off x="11166827" y="5168920"/>
            <a:ext cx="1024890" cy="1689100"/>
          </a:xfrm>
          <a:custGeom>
            <a:avLst/>
            <a:gdLst>
              <a:gd name="connisteX0" fmla="*/ 1025161 w 1025161"/>
              <a:gd name="connsiteY0" fmla="*/ 1689070 h 1689079"/>
              <a:gd name="connisteX1" fmla="*/ 301258 w 1025161"/>
              <a:gd name="connsiteY1" fmla="*/ 1689070 h 1689079"/>
              <a:gd name="connisteX2" fmla="*/ 10195 w 1025161"/>
              <a:gd name="connsiteY2" fmla="*/ 587950 h 1689079"/>
              <a:gd name="connisteX3" fmla="*/ 225463 w 1025161"/>
              <a:gd name="connsiteY3" fmla="*/ 215780 h 1689079"/>
              <a:gd name="connisteX4" fmla="*/ 1025161 w 1025161"/>
              <a:gd name="connsiteY4" fmla="*/ 0 h 1689079"/>
              <a:gd name="connisteX5" fmla="*/ 1025161 w 1025161"/>
              <a:gd name="connsiteY5" fmla="*/ 1689070 h 168907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0" t="0" r="0" b="0"/>
            <a:pathLst>
              <a:path w="1025161" h="1689080">
                <a:moveTo>
                  <a:pt x="1025161" y="1689071"/>
                </a:moveTo>
                <a:lnTo>
                  <a:pt x="301258" y="1689071"/>
                </a:lnTo>
                <a:lnTo>
                  <a:pt x="10196" y="587950"/>
                </a:lnTo>
                <a:cubicBezTo>
                  <a:pt x="-32672" y="425800"/>
                  <a:pt x="63533" y="259479"/>
                  <a:pt x="225464" y="215780"/>
                </a:cubicBezTo>
                <a:lnTo>
                  <a:pt x="1025161" y="0"/>
                </a:lnTo>
                <a:lnTo>
                  <a:pt x="1025161" y="1689071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11"/>
            </p:custDataLst>
          </p:nvPr>
        </p:nvSpPr>
        <p:spPr>
          <a:xfrm>
            <a:off x="0" y="6349996"/>
            <a:ext cx="508000" cy="508635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>
            <p:custDataLst>
              <p:tags r:id="rId12"/>
            </p:custDataLst>
          </p:nvPr>
        </p:nvSpPr>
        <p:spPr>
          <a:xfrm>
            <a:off x="1015999" y="1945642"/>
            <a:ext cx="1752614" cy="38100"/>
          </a:xfrm>
          <a:custGeom>
            <a:avLst/>
            <a:gdLst>
              <a:gd name="connisteX0" fmla="*/ 0 w 1574797"/>
              <a:gd name="connsiteY0" fmla="*/ 25402 h 50804"/>
              <a:gd name="connisteX1" fmla="*/ 25402 w 1574797"/>
              <a:gd name="connsiteY1" fmla="*/ 0 h 50804"/>
              <a:gd name="connisteX2" fmla="*/ 1549395 w 1574797"/>
              <a:gd name="connsiteY2" fmla="*/ 0 h 50804"/>
              <a:gd name="connisteX3" fmla="*/ 1574797 w 1574797"/>
              <a:gd name="connsiteY3" fmla="*/ 25402 h 50804"/>
              <a:gd name="connisteX4" fmla="*/ 1574797 w 1574797"/>
              <a:gd name="connsiteY4" fmla="*/ 25402 h 50804"/>
              <a:gd name="connisteX5" fmla="*/ 1549395 w 1574797"/>
              <a:gd name="connsiteY5" fmla="*/ 50804 h 50804"/>
              <a:gd name="connisteX6" fmla="*/ 25402 w 1574797"/>
              <a:gd name="connsiteY6" fmla="*/ 50804 h 50804"/>
              <a:gd name="connisteX7" fmla="*/ 0 w 1574797"/>
              <a:gd name="connsiteY7" fmla="*/ 25402 h 50804"/>
              <a:gd name="connisteX8" fmla="*/ 0 w 1574797"/>
              <a:gd name="connsiteY8" fmla="*/ 25402 h 508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74798" h="50804">
                <a:moveTo>
                  <a:pt x="0" y="25402"/>
                </a:moveTo>
                <a:cubicBezTo>
                  <a:pt x="0" y="11375"/>
                  <a:pt x="11375" y="0"/>
                  <a:pt x="25402" y="0"/>
                </a:cubicBezTo>
                <a:lnTo>
                  <a:pt x="1549396" y="0"/>
                </a:lnTo>
                <a:cubicBezTo>
                  <a:pt x="1563432" y="0"/>
                  <a:pt x="1574798" y="11375"/>
                  <a:pt x="1574798" y="25402"/>
                </a:cubicBezTo>
                <a:lnTo>
                  <a:pt x="1574798" y="25402"/>
                </a:lnTo>
                <a:cubicBezTo>
                  <a:pt x="1574798" y="39429"/>
                  <a:pt x="1563432" y="50804"/>
                  <a:pt x="1549396" y="50804"/>
                </a:cubicBezTo>
                <a:lnTo>
                  <a:pt x="25402" y="50804"/>
                </a:lnTo>
                <a:cubicBezTo>
                  <a:pt x="11375" y="50804"/>
                  <a:pt x="0" y="39429"/>
                  <a:pt x="0" y="25402"/>
                </a:cubicBezTo>
                <a:lnTo>
                  <a:pt x="0" y="25402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3" hasCustomPrompt="1"/>
            <p:custDataLst>
              <p:tags r:id="rId13"/>
            </p:custDataLst>
          </p:nvPr>
        </p:nvSpPr>
        <p:spPr>
          <a:xfrm>
            <a:off x="1015999" y="1412236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/>
              <a:t>20XX YEAR 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4" hasCustomPrompt="1"/>
            <p:custDataLst>
              <p:tags r:id="rId14"/>
            </p:custDataLst>
          </p:nvPr>
        </p:nvSpPr>
        <p:spPr>
          <a:xfrm>
            <a:off x="1016000" y="2392680"/>
            <a:ext cx="8572500" cy="2555875"/>
          </a:xfrm>
          <a:noFill/>
        </p:spPr>
        <p:txBody>
          <a:bodyPr lIns="0" tIns="0" rIns="0" bIns="0" anchor="t">
            <a:normAutofit/>
          </a:bodyPr>
          <a:lstStyle>
            <a:lvl1pPr algn="l">
              <a:lnSpc>
                <a:spcPct val="111000"/>
              </a:lnSpc>
              <a:buNone/>
              <a:defRPr sz="6000" b="0">
                <a:solidFill>
                  <a:schemeClr val="accent1"/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/>
              <a:t>高校毕业论文答辩
通用模板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5" hasCustomPrompt="1"/>
            <p:custDataLst>
              <p:tags r:id="rId15"/>
            </p:custDataLst>
          </p:nvPr>
        </p:nvSpPr>
        <p:spPr>
          <a:xfrm>
            <a:off x="1015999" y="5321296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/>
              <a:t>BY WPS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 flipV="1">
            <a:off x="0" y="0"/>
            <a:ext cx="12191365" cy="3937000"/>
          </a:xfrm>
          <a:custGeom>
            <a:avLst/>
            <a:gdLst>
              <a:gd name="connisteX0" fmla="*/ 0 w 12191996"/>
              <a:gd name="connsiteY0" fmla="*/ 0 h 3937004"/>
              <a:gd name="connisteX1" fmla="*/ 12191996 w 12191996"/>
              <a:gd name="connsiteY1" fmla="*/ 1252682 h 3937004"/>
              <a:gd name="connisteX2" fmla="*/ 12191996 w 12191996"/>
              <a:gd name="connsiteY2" fmla="*/ 3937004 h 3937004"/>
              <a:gd name="connisteX3" fmla="*/ 0 w 12191996"/>
              <a:gd name="connsiteY3" fmla="*/ 3937004 h 3937004"/>
              <a:gd name="connisteX4" fmla="*/ 0 w 12191996"/>
              <a:gd name="connsiteY4" fmla="*/ 0 h 3937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12191997" h="3937004">
                <a:moveTo>
                  <a:pt x="0" y="0"/>
                </a:moveTo>
                <a:lnTo>
                  <a:pt x="12191997" y="1252682"/>
                </a:lnTo>
                <a:lnTo>
                  <a:pt x="12191997" y="3937004"/>
                </a:lnTo>
                <a:lnTo>
                  <a:pt x="0" y="39370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>
            <p:custDataLst>
              <p:tags r:id="rId3"/>
            </p:custDataLst>
          </p:nvPr>
        </p:nvSpPr>
        <p:spPr>
          <a:xfrm>
            <a:off x="7313015" y="27"/>
            <a:ext cx="4612640" cy="2362200"/>
          </a:xfrm>
          <a:custGeom>
            <a:avLst/>
            <a:gdLst>
              <a:gd name="connisteX0" fmla="*/ 4612325 w 4612315"/>
              <a:gd name="connsiteY0" fmla="*/ 0 h 2362379"/>
              <a:gd name="connisteX1" fmla="*/ 3339745 w 4612315"/>
              <a:gd name="connsiteY1" fmla="*/ 2209647 h 2362379"/>
              <a:gd name="connisteX2" fmla="*/ 2923208 w 4612315"/>
              <a:gd name="connsiteY2" fmla="*/ 2321497 h 2362379"/>
              <a:gd name="connisteX3" fmla="*/ 152448 w 4612315"/>
              <a:gd name="connsiteY3" fmla="*/ 721790 h 2362379"/>
              <a:gd name="connisteX4" fmla="*/ 41221 w 4612315"/>
              <a:gd name="connsiteY4" fmla="*/ 304842 h 2362379"/>
              <a:gd name="connisteX5" fmla="*/ 218120 w 4612315"/>
              <a:gd name="connsiteY5" fmla="*/ 0 h 2362379"/>
              <a:gd name="connisteX6" fmla="*/ 4612325 w 4612315"/>
              <a:gd name="connsiteY6" fmla="*/ 0 h 236237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612316" h="2362380">
                <a:moveTo>
                  <a:pt x="4612325" y="0"/>
                </a:moveTo>
                <a:lnTo>
                  <a:pt x="3339745" y="2209648"/>
                </a:lnTo>
                <a:cubicBezTo>
                  <a:pt x="3255666" y="2355632"/>
                  <a:pt x="3069110" y="2405722"/>
                  <a:pt x="2923209" y="2321497"/>
                </a:cubicBezTo>
                <a:lnTo>
                  <a:pt x="152449" y="721791"/>
                </a:lnTo>
                <a:cubicBezTo>
                  <a:pt x="6437" y="637492"/>
                  <a:pt x="-43397" y="450671"/>
                  <a:pt x="41221" y="304843"/>
                </a:cubicBezTo>
                <a:lnTo>
                  <a:pt x="218121" y="0"/>
                </a:lnTo>
                <a:lnTo>
                  <a:pt x="4612325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4"/>
            </p:custDataLst>
          </p:nvPr>
        </p:nvSpPr>
        <p:spPr>
          <a:xfrm>
            <a:off x="8006011" y="27"/>
            <a:ext cx="3335655" cy="1668145"/>
          </a:xfrm>
          <a:custGeom>
            <a:avLst/>
            <a:gdLst>
              <a:gd name="connisteX0" fmla="*/ 3335118 w 3335127"/>
              <a:gd name="connsiteY0" fmla="*/ 0 h 1668523"/>
              <a:gd name="connisteX1" fmla="*/ 2460879 w 3335127"/>
              <a:gd name="connsiteY1" fmla="*/ 1515947 h 1668523"/>
              <a:gd name="connisteX2" fmla="*/ 2044442 w 3335127"/>
              <a:gd name="connsiteY2" fmla="*/ 1627632 h 1668523"/>
              <a:gd name="connisteX3" fmla="*/ 152448 w 3335127"/>
              <a:gd name="connsiteY3" fmla="*/ 535298 h 1668523"/>
              <a:gd name="connisteX4" fmla="*/ 40672 w 3335127"/>
              <a:gd name="connsiteY4" fmla="*/ 119301 h 1668523"/>
              <a:gd name="connisteX5" fmla="*/ 109325 w 3335127"/>
              <a:gd name="connsiteY5" fmla="*/ 0 h 1668523"/>
              <a:gd name="connisteX6" fmla="*/ 3335118 w 3335127"/>
              <a:gd name="connsiteY6" fmla="*/ 0 h 16685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335128" h="1668524">
                <a:moveTo>
                  <a:pt x="3335119" y="0"/>
                </a:moveTo>
                <a:lnTo>
                  <a:pt x="2460879" y="1515947"/>
                </a:lnTo>
                <a:cubicBezTo>
                  <a:pt x="2376754" y="1661821"/>
                  <a:pt x="2190281" y="1711830"/>
                  <a:pt x="2044443" y="1627632"/>
                </a:cubicBezTo>
                <a:lnTo>
                  <a:pt x="152449" y="535299"/>
                </a:lnTo>
                <a:cubicBezTo>
                  <a:pt x="6812" y="451211"/>
                  <a:pt x="-43205" y="265057"/>
                  <a:pt x="40673" y="119302"/>
                </a:cubicBezTo>
                <a:lnTo>
                  <a:pt x="109326" y="0"/>
                </a:lnTo>
                <a:lnTo>
                  <a:pt x="3335119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>
            <p:custDataLst>
              <p:tags r:id="rId5"/>
            </p:custDataLst>
          </p:nvPr>
        </p:nvSpPr>
        <p:spPr>
          <a:xfrm>
            <a:off x="8677967" y="0"/>
            <a:ext cx="2078355" cy="974725"/>
          </a:xfrm>
          <a:custGeom>
            <a:avLst/>
            <a:gdLst>
              <a:gd name="connisteX0" fmla="*/ 1603107 w 2078924"/>
              <a:gd name="connsiteY0" fmla="*/ 822566 h 974805"/>
              <a:gd name="connisteX1" fmla="*/ 2078924 w 2078924"/>
              <a:gd name="connsiteY1" fmla="*/ 0 h 974805"/>
              <a:gd name="connisteX2" fmla="*/ 1025024 w 2078924"/>
              <a:gd name="connsiteY2" fmla="*/ 0 h 974805"/>
              <a:gd name="connisteX3" fmla="*/ 34235 w 2078924"/>
              <a:gd name="connsiteY3" fmla="*/ 27 h 974805"/>
              <a:gd name="connisteX4" fmla="*/ 112260 w 2078924"/>
              <a:gd name="connsiteY4" fmla="*/ 313492 h 974805"/>
              <a:gd name="connisteX5" fmla="*/ 1186863 w 2078924"/>
              <a:gd name="connsiteY5" fmla="*/ 933913 h 974805"/>
              <a:gd name="connisteX6" fmla="*/ 1603107 w 2078924"/>
              <a:gd name="connsiteY6" fmla="*/ 822566 h 9748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078925" h="974805">
                <a:moveTo>
                  <a:pt x="1603108" y="822567"/>
                </a:moveTo>
                <a:lnTo>
                  <a:pt x="2078925" y="0"/>
                </a:lnTo>
                <a:lnTo>
                  <a:pt x="1025024" y="0"/>
                </a:lnTo>
                <a:lnTo>
                  <a:pt x="34235" y="27"/>
                </a:lnTo>
                <a:cubicBezTo>
                  <a:pt x="-33202" y="107753"/>
                  <a:pt x="2185" y="249942"/>
                  <a:pt x="112261" y="313493"/>
                </a:cubicBezTo>
                <a:lnTo>
                  <a:pt x="1186864" y="933913"/>
                </a:lnTo>
                <a:cubicBezTo>
                  <a:pt x="1332564" y="1018029"/>
                  <a:pt x="1518855" y="968194"/>
                  <a:pt x="1603108" y="822567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C:/Users/Administrator/Downloads/123.png123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 l="9" r="9"/>
          <a:stretch>
            <a:fillRect/>
          </a:stretch>
        </p:blipFill>
        <p:spPr>
          <a:xfrm>
            <a:off x="609600" y="913765"/>
            <a:ext cx="3377565" cy="5029200"/>
          </a:xfrm>
          <a:prstGeom prst="rect">
            <a:avLst/>
          </a:prstGeom>
        </p:spPr>
      </p:pic>
      <p:sp>
        <p:nvSpPr>
          <p:cNvPr id="12" name="任意多边形 11"/>
          <p:cNvSpPr/>
          <p:nvPr userDrawn="1">
            <p:custDataLst>
              <p:tags r:id="rId8"/>
            </p:custDataLst>
          </p:nvPr>
        </p:nvSpPr>
        <p:spPr>
          <a:xfrm>
            <a:off x="3987799" y="914397"/>
            <a:ext cx="7595235" cy="5029200"/>
          </a:xfrm>
          <a:custGeom>
            <a:avLst/>
            <a:gdLst>
              <a:gd name="connisteX0" fmla="*/ 0 w 7594604"/>
              <a:gd name="connsiteY0" fmla="*/ 0 h 5029200"/>
              <a:gd name="connisteX1" fmla="*/ 7391396 w 7594604"/>
              <a:gd name="connsiteY1" fmla="*/ 0 h 5029200"/>
              <a:gd name="connisteX2" fmla="*/ 7594604 w 7594604"/>
              <a:gd name="connsiteY2" fmla="*/ 203197 h 5029200"/>
              <a:gd name="connisteX3" fmla="*/ 7594604 w 7594604"/>
              <a:gd name="connsiteY3" fmla="*/ 4826002 h 5029200"/>
              <a:gd name="connisteX4" fmla="*/ 7391396 w 7594604"/>
              <a:gd name="connsiteY4" fmla="*/ 5029200 h 5029200"/>
              <a:gd name="connisteX5" fmla="*/ 0 w 7594604"/>
              <a:gd name="connsiteY5" fmla="*/ 5029200 h 5029200"/>
              <a:gd name="connisteX6" fmla="*/ 0 w 7594604"/>
              <a:gd name="connsiteY6" fmla="*/ 0 h 502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7594604" h="5029200">
                <a:moveTo>
                  <a:pt x="0" y="0"/>
                </a:moveTo>
                <a:lnTo>
                  <a:pt x="7391397" y="0"/>
                </a:lnTo>
                <a:cubicBezTo>
                  <a:pt x="7503630" y="0"/>
                  <a:pt x="7594604" y="90974"/>
                  <a:pt x="7594604" y="203198"/>
                </a:cubicBezTo>
                <a:lnTo>
                  <a:pt x="7594604" y="4826002"/>
                </a:lnTo>
                <a:cubicBezTo>
                  <a:pt x="7594604" y="4938226"/>
                  <a:pt x="7503630" y="5029200"/>
                  <a:pt x="7391397" y="5029200"/>
                </a:cubicBezTo>
                <a:lnTo>
                  <a:pt x="0" y="5029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9"/>
            </p:custDataLst>
          </p:nvPr>
        </p:nvSpPr>
        <p:spPr>
          <a:xfrm>
            <a:off x="3037207" y="2438400"/>
            <a:ext cx="1866900" cy="1866900"/>
          </a:xfrm>
          <a:prstGeom prst="ellipse">
            <a:avLst/>
          </a:prstGeom>
          <a:solidFill>
            <a:schemeClr val="accent1"/>
          </a:solidFill>
          <a:ln w="47625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3" hasCustomPrompt="1"/>
            <p:custDataLst>
              <p:tags r:id="rId13"/>
            </p:custDataLst>
          </p:nvPr>
        </p:nvSpPr>
        <p:spPr>
          <a:xfrm>
            <a:off x="3367409" y="2696506"/>
            <a:ext cx="1206496" cy="1350688"/>
          </a:xfrm>
          <a:noFill/>
        </p:spPr>
        <p:txBody>
          <a:bodyPr lIns="0" tIns="0" rIns="0" bIns="0" anchor="ctr">
            <a:noAutofit/>
          </a:bodyPr>
          <a:lstStyle>
            <a:lvl1pPr algn="ctr">
              <a:lnSpc>
                <a:spcPct val="109000"/>
              </a:lnSpc>
              <a:buNone/>
              <a:defRPr sz="6400" b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15" name="标题 14"/>
          <p:cNvSpPr>
            <a:spLocks noGrp="1"/>
          </p:cNvSpPr>
          <p:nvPr>
            <p:ph type="ctrTitle" idx="14" hasCustomPrompt="1"/>
            <p:custDataLst>
              <p:tags r:id="rId14"/>
            </p:custDataLst>
          </p:nvPr>
        </p:nvSpPr>
        <p:spPr>
          <a:xfrm>
            <a:off x="5184140" y="2205355"/>
            <a:ext cx="5774690" cy="2332990"/>
          </a:xfrm>
          <a:noFill/>
        </p:spPr>
        <p:txBody>
          <a:bodyPr lIns="0" tIns="0" rIns="0" bIns="0" anchor="ctr">
            <a:norm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章节页的标题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封面页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11684002" y="0"/>
            <a:ext cx="508000" cy="5080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6096000" cy="6858000"/>
          </a:xfrm>
          <a:custGeom>
            <a:avLst/>
            <a:gdLst>
              <a:gd name="connisteX0" fmla="*/ 0 w 6096003"/>
              <a:gd name="connsiteY0" fmla="*/ 0 h 6858000"/>
              <a:gd name="connisteX1" fmla="*/ 6096003 w 6096003"/>
              <a:gd name="connsiteY1" fmla="*/ 0 h 6858000"/>
              <a:gd name="connisteX2" fmla="*/ 4310060 w 6096003"/>
              <a:gd name="connsiteY2" fmla="*/ 6858000 h 6858000"/>
              <a:gd name="connisteX3" fmla="*/ 0 w 6096003"/>
              <a:gd name="connsiteY3" fmla="*/ 6858000 h 6858000"/>
              <a:gd name="connisteX4" fmla="*/ 0 w 6096003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6096003" h="6858000">
                <a:moveTo>
                  <a:pt x="0" y="0"/>
                </a:moveTo>
                <a:lnTo>
                  <a:pt x="6096003" y="0"/>
                </a:lnTo>
                <a:lnTo>
                  <a:pt x="431006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 userDrawn="1">
            <p:custDataLst>
              <p:tags r:id="rId8"/>
            </p:custDataLst>
          </p:nvPr>
        </p:nvSpPr>
        <p:spPr>
          <a:xfrm>
            <a:off x="0" y="4114772"/>
            <a:ext cx="3077210" cy="2743200"/>
          </a:xfrm>
          <a:custGeom>
            <a:avLst/>
            <a:gdLst>
              <a:gd name="connisteX0" fmla="*/ 2930487 w 3077358"/>
              <a:gd name="connsiteY0" fmla="*/ 1776020 h 2743209"/>
              <a:gd name="connisteX1" fmla="*/ 3036722 w 3077358"/>
              <a:gd name="connsiteY1" fmla="*/ 2188652 h 2743209"/>
              <a:gd name="connisteX2" fmla="*/ 2717770 w 3077358"/>
              <a:gd name="connsiteY2" fmla="*/ 2743209 h 2743209"/>
              <a:gd name="connisteX3" fmla="*/ 0 w 3077358"/>
              <a:gd name="connsiteY3" fmla="*/ 2743209 h 2743209"/>
              <a:gd name="connisteX4" fmla="*/ 0 w 3077358"/>
              <a:gd name="connsiteY4" fmla="*/ 0 h 2743209"/>
              <a:gd name="connisteX5" fmla="*/ 2930487 w 3077358"/>
              <a:gd name="connsiteY5" fmla="*/ 1776020 h 27432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0" t="0" r="0" b="0"/>
            <a:pathLst>
              <a:path w="3077358" h="2743209">
                <a:moveTo>
                  <a:pt x="2930487" y="1776021"/>
                </a:moveTo>
                <a:cubicBezTo>
                  <a:pt x="3072119" y="1861856"/>
                  <a:pt x="3119302" y="2045092"/>
                  <a:pt x="3036722" y="2188653"/>
                </a:cubicBezTo>
                <a:lnTo>
                  <a:pt x="2717771" y="2743209"/>
                </a:lnTo>
                <a:lnTo>
                  <a:pt x="0" y="2743209"/>
                </a:lnTo>
                <a:lnTo>
                  <a:pt x="0" y="0"/>
                </a:lnTo>
                <a:lnTo>
                  <a:pt x="2930487" y="1776021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>
            <p:custDataLst>
              <p:tags r:id="rId9"/>
            </p:custDataLst>
          </p:nvPr>
        </p:nvSpPr>
        <p:spPr>
          <a:xfrm>
            <a:off x="0" y="4904412"/>
            <a:ext cx="2380615" cy="1953895"/>
          </a:xfrm>
          <a:custGeom>
            <a:avLst/>
            <a:gdLst>
              <a:gd name="connisteX0" fmla="*/ 0 w 2381125"/>
              <a:gd name="connsiteY0" fmla="*/ 99422 h 1953597"/>
              <a:gd name="connisteX1" fmla="*/ 0 w 2381125"/>
              <a:gd name="connsiteY1" fmla="*/ 1953588 h 1953597"/>
              <a:gd name="connisteX2" fmla="*/ 2133596 w 2381125"/>
              <a:gd name="connsiteY2" fmla="*/ 1953588 h 1953597"/>
              <a:gd name="connisteX3" fmla="*/ 2341001 w 2381125"/>
              <a:gd name="connsiteY3" fmla="*/ 1590150 h 1953597"/>
              <a:gd name="connisteX4" fmla="*/ 2228676 w 2381125"/>
              <a:gd name="connsiteY4" fmla="*/ 1175113 h 1953597"/>
              <a:gd name="connisteX5" fmla="*/ 231142 w 2381125"/>
              <a:gd name="connsiteY5" fmla="*/ 21845 h 1953597"/>
              <a:gd name="connisteX6" fmla="*/ 0 w 2381125"/>
              <a:gd name="connsiteY6" fmla="*/ 99422 h 19535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381125" h="1953597">
                <a:moveTo>
                  <a:pt x="0" y="99423"/>
                </a:moveTo>
                <a:lnTo>
                  <a:pt x="0" y="1953588"/>
                </a:lnTo>
                <a:lnTo>
                  <a:pt x="2133597" y="1953588"/>
                </a:lnTo>
                <a:lnTo>
                  <a:pt x="2341001" y="1590151"/>
                </a:lnTo>
                <a:cubicBezTo>
                  <a:pt x="2424138" y="1444469"/>
                  <a:pt x="2373938" y="1258982"/>
                  <a:pt x="2228676" y="1175114"/>
                </a:cubicBezTo>
                <a:lnTo>
                  <a:pt x="231142" y="21845"/>
                </a:lnTo>
                <a:cubicBezTo>
                  <a:pt x="146441" y="-27066"/>
                  <a:pt x="38048" y="9318"/>
                  <a:pt x="0" y="9942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 userDrawn="1">
            <p:custDataLst>
              <p:tags r:id="rId10"/>
            </p:custDataLst>
          </p:nvPr>
        </p:nvSpPr>
        <p:spPr>
          <a:xfrm>
            <a:off x="0" y="5638803"/>
            <a:ext cx="1688465" cy="1219200"/>
          </a:xfrm>
          <a:custGeom>
            <a:avLst/>
            <a:gdLst>
              <a:gd name="connisteX0" fmla="*/ 1536932 w 1689097"/>
              <a:gd name="connsiteY0" fmla="*/ 625870 h 1219196"/>
              <a:gd name="connisteX1" fmla="*/ 1646706 w 1689097"/>
              <a:gd name="connsiteY1" fmla="*/ 1043842 h 1219196"/>
              <a:gd name="connisteX2" fmla="*/ 1542949 w 1689097"/>
              <a:gd name="connsiteY2" fmla="*/ 1219196 h 1219196"/>
              <a:gd name="connisteX3" fmla="*/ 0 w 1689097"/>
              <a:gd name="connsiteY3" fmla="*/ 1219196 h 1219196"/>
              <a:gd name="connisteX4" fmla="*/ 0 w 1689097"/>
              <a:gd name="connsiteY4" fmla="*/ 326230 h 1219196"/>
              <a:gd name="connisteX5" fmla="*/ 111291 w 1689097"/>
              <a:gd name="connsiteY5" fmla="*/ 145023 h 1219196"/>
              <a:gd name="connisteX6" fmla="*/ 522707 w 1689097"/>
              <a:gd name="connsiteY6" fmla="*/ 40773 h 1219196"/>
              <a:gd name="connisteX7" fmla="*/ 1536932 w 1689097"/>
              <a:gd name="connsiteY7" fmla="*/ 625870 h 12191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0" t="0" r="0" b="0"/>
            <a:pathLst>
              <a:path w="1689098" h="1219197">
                <a:moveTo>
                  <a:pt x="1536933" y="625870"/>
                </a:moveTo>
                <a:cubicBezTo>
                  <a:pt x="1683511" y="710425"/>
                  <a:pt x="1732843" y="898261"/>
                  <a:pt x="1646706" y="1043842"/>
                </a:cubicBezTo>
                <a:lnTo>
                  <a:pt x="1542949" y="1219197"/>
                </a:lnTo>
                <a:lnTo>
                  <a:pt x="0" y="1219197"/>
                </a:lnTo>
                <a:lnTo>
                  <a:pt x="0" y="326230"/>
                </a:lnTo>
                <a:lnTo>
                  <a:pt x="111292" y="145024"/>
                </a:lnTo>
                <a:cubicBezTo>
                  <a:pt x="197520" y="4645"/>
                  <a:pt x="379951" y="-41587"/>
                  <a:pt x="522708" y="40773"/>
                </a:cubicBezTo>
                <a:lnTo>
                  <a:pt x="1536933" y="62587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7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6730999" y="2652391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4" hasCustomPrompt="1"/>
            <p:custDataLst>
              <p:tags r:id="rId13"/>
            </p:custDataLst>
          </p:nvPr>
        </p:nvSpPr>
        <p:spPr>
          <a:xfrm>
            <a:off x="6603998" y="314959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04000"/>
              </a:lnSpc>
              <a:buNone/>
              <a:defRPr sz="6400" b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谢谢观看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 descr="C:/Users/win10/AppData/Local/Temp/figmazip/slide_61be7466cc40d4ab\datas\氛围图-6002&amp;64584.png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0"/>
            <a:ext cx="35814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825502" y="2059302"/>
            <a:ext cx="2260598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7" name="副标题 6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825502" y="1549396"/>
            <a:ext cx="21971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3" Type="http://schemas.openxmlformats.org/officeDocument/2006/relationships/theme" Target="../theme/theme2.xml"/><Relationship Id="rId32" Type="http://schemas.openxmlformats.org/officeDocument/2006/relationships/tags" Target="../tags/tag248.xml"/><Relationship Id="rId31" Type="http://schemas.openxmlformats.org/officeDocument/2006/relationships/tags" Target="../tags/tag247.xml"/><Relationship Id="rId30" Type="http://schemas.openxmlformats.org/officeDocument/2006/relationships/tags" Target="../tags/tag246.xml"/><Relationship Id="rId3" Type="http://schemas.openxmlformats.org/officeDocument/2006/relationships/slideLayout" Target="../slideLayouts/slideLayout13.xml"/><Relationship Id="rId29" Type="http://schemas.openxmlformats.org/officeDocument/2006/relationships/tags" Target="../tags/tag245.xml"/><Relationship Id="rId28" Type="http://schemas.openxmlformats.org/officeDocument/2006/relationships/tags" Target="../tags/tag244.xml"/><Relationship Id="rId27" Type="http://schemas.openxmlformats.org/officeDocument/2006/relationships/tags" Target="../tags/tag243.xml"/><Relationship Id="rId26" Type="http://schemas.openxmlformats.org/officeDocument/2006/relationships/tags" Target="../tags/tag242.xml"/><Relationship Id="rId25" Type="http://schemas.openxmlformats.org/officeDocument/2006/relationships/tags" Target="../tags/tag241.xml"/><Relationship Id="rId24" Type="http://schemas.openxmlformats.org/officeDocument/2006/relationships/image" Target="../media/image1.png"/><Relationship Id="rId23" Type="http://schemas.openxmlformats.org/officeDocument/2006/relationships/tags" Target="../tags/tag24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39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31" Type="http://schemas.openxmlformats.org/officeDocument/2006/relationships/theme" Target="../theme/theme3.xml"/><Relationship Id="rId30" Type="http://schemas.openxmlformats.org/officeDocument/2006/relationships/tags" Target="../tags/tag592.xml"/><Relationship Id="rId3" Type="http://schemas.openxmlformats.org/officeDocument/2006/relationships/slideLayout" Target="../slideLayouts/slideLayout35.xml"/><Relationship Id="rId29" Type="http://schemas.openxmlformats.org/officeDocument/2006/relationships/tags" Target="../tags/tag591.xml"/><Relationship Id="rId28" Type="http://schemas.openxmlformats.org/officeDocument/2006/relationships/tags" Target="../tags/tag590.xml"/><Relationship Id="rId27" Type="http://schemas.openxmlformats.org/officeDocument/2006/relationships/tags" Target="../tags/tag589.xml"/><Relationship Id="rId26" Type="http://schemas.openxmlformats.org/officeDocument/2006/relationships/tags" Target="../tags/tag588.xml"/><Relationship Id="rId25" Type="http://schemas.openxmlformats.org/officeDocument/2006/relationships/tags" Target="../tags/tag587.xml"/><Relationship Id="rId24" Type="http://schemas.openxmlformats.org/officeDocument/2006/relationships/tags" Target="../tags/tag586.xml"/><Relationship Id="rId23" Type="http://schemas.openxmlformats.org/officeDocument/2006/relationships/tags" Target="../tags/tag585.xml"/><Relationship Id="rId22" Type="http://schemas.openxmlformats.org/officeDocument/2006/relationships/image" Target="../media/image1.png"/><Relationship Id="rId21" Type="http://schemas.openxmlformats.org/officeDocument/2006/relationships/tags" Target="../tags/tag584.xml"/><Relationship Id="rId20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0.xml"/><Relationship Id="rId7" Type="http://schemas.openxmlformats.org/officeDocument/2006/relationships/slideLayout" Target="../slideLayouts/slideLayout59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5.xml"/><Relationship Id="rId24" Type="http://schemas.openxmlformats.org/officeDocument/2006/relationships/theme" Target="../theme/theme4.xml"/><Relationship Id="rId23" Type="http://schemas.openxmlformats.org/officeDocument/2006/relationships/tags" Target="../tags/tag701.xml"/><Relationship Id="rId22" Type="http://schemas.openxmlformats.org/officeDocument/2006/relationships/tags" Target="../tags/tag700.xml"/><Relationship Id="rId21" Type="http://schemas.openxmlformats.org/officeDocument/2006/relationships/tags" Target="../tags/tag699.xml"/><Relationship Id="rId20" Type="http://schemas.openxmlformats.org/officeDocument/2006/relationships/tags" Target="../tags/tag698.xml"/><Relationship Id="rId2" Type="http://schemas.openxmlformats.org/officeDocument/2006/relationships/slideLayout" Target="../slideLayouts/slideLayout54.xml"/><Relationship Id="rId19" Type="http://schemas.openxmlformats.org/officeDocument/2006/relationships/tags" Target="../tags/tag697.xml"/><Relationship Id="rId18" Type="http://schemas.openxmlformats.org/officeDocument/2006/relationships/tags" Target="../tags/tag696.xml"/><Relationship Id="rId17" Type="http://schemas.openxmlformats.org/officeDocument/2006/relationships/tags" Target="../tags/tag695.xml"/><Relationship Id="rId16" Type="http://schemas.openxmlformats.org/officeDocument/2006/relationships/tags" Target="../tags/tag694.xml"/><Relationship Id="rId15" Type="http://schemas.openxmlformats.org/officeDocument/2006/relationships/image" Target="../media/image1.png"/><Relationship Id="rId14" Type="http://schemas.openxmlformats.org/officeDocument/2006/relationships/tags" Target="../tags/tag693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封面页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462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MiSans Demibold" panose="00000700000000000000" charset="-122"/>
                <a:ea typeface="MiSans Medium" panose="00000600000000000000" charset="-122"/>
              </a:rPr>
              <a:t>单击此处编辑母版标题样式</a:t>
            </a:r>
            <a:endParaRPr lang="zh-CN" altLang="en-US" dirty="0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单击此处编辑母版文本样式</a:t>
            </a:r>
            <a:endParaRPr lang="zh-CN" altLang="en-US" dirty="0">
              <a:latin typeface="MiSans Medium" panose="00000600000000000000" charset="-122"/>
              <a:ea typeface="MiSans Normal" panose="00000500000000000000" charset="-122"/>
            </a:endParaRPr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 dirty="0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0" name="KSO_TEMPLATE" hidden="1"/>
          <p:cNvSpPr/>
          <p:nvPr userDrawn="1">
            <p:custDataLst>
              <p:tags r:id="rId3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</p:spTree>
    <p:custDataLst>
      <p:tags r:id="rId3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MiSans Demibold" panose="00000700000000000000" charset="-122"/>
          <a:ea typeface="MiSans Medium" panose="00000600000000000000" charset="-122"/>
          <a:cs typeface="+mj-cs"/>
          <a:sym typeface="MiSans Demibold" panose="000007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 Medium" panose="00000600000000000000" charset="-122"/>
          <a:ea typeface="MiSans Normal" panose="00000500000000000000" charset="-122"/>
          <a:cs typeface="+mn-cs"/>
          <a:sym typeface="MiSans Medium" panose="000006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 Medium" panose="00000600000000000000" charset="-122"/>
          <a:ea typeface="MiSans Normal" panose="00000500000000000000" charset="-122"/>
          <a:cs typeface="+mn-cs"/>
          <a:sym typeface="MiSans Medium" panose="000006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 Medium" panose="00000600000000000000" charset="-122"/>
          <a:ea typeface="MiSans Normal" panose="00000500000000000000" charset="-122"/>
          <a:cs typeface="+mn-cs"/>
          <a:sym typeface="MiSans Medium" panose="000006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 Medium" panose="00000600000000000000" charset="-122"/>
          <a:ea typeface="MiSans Normal" panose="00000500000000000000" charset="-122"/>
          <a:cs typeface="+mn-cs"/>
          <a:sym typeface="MiSans Medium" panose="000006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 Medium" panose="00000600000000000000" charset="-122"/>
          <a:ea typeface="MiSans Normal" panose="00000500000000000000" charset="-122"/>
          <a:cs typeface="+mn-cs"/>
          <a:sym typeface="MiSans Medium" panose="000006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封面页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2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2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462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MiSans Demibold" panose="00000700000000000000" charset="-122"/>
                <a:ea typeface="MiSans Medium" panose="00000600000000000000" charset="-122"/>
              </a:rPr>
              <a:t>单击此处编辑母版标题样式</a:t>
            </a:r>
            <a:endParaRPr lang="zh-CN" altLang="en-US" dirty="0">
              <a:latin typeface="MiSans Demibold" panose="00000700000000000000" charset="-122"/>
              <a:ea typeface="MiSans Medium" panose="00000600000000000000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MiSans Medium" panose="00000600000000000000" charset="-122"/>
                <a:ea typeface="MiSans Normal" panose="00000500000000000000" charset="-122"/>
              </a:rPr>
              <a:t>单击此处编辑母版文本样式</a:t>
            </a:r>
            <a:endParaRPr lang="zh-CN" altLang="en-US" dirty="0">
              <a:latin typeface="MiSans Medium" panose="00000600000000000000" charset="-122"/>
              <a:ea typeface="MiSans Normal" panose="00000500000000000000" charset="-122"/>
            </a:endParaRPr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MiSans Medium" panose="00000600000000000000" charset="-122"/>
                <a:ea typeface="MiSans Normal" panose="00000500000000000000" charset="-122"/>
                <a:sym typeface="MiSans Medium" panose="00000600000000000000" charset="-122"/>
              </a:rPr>
            </a:fld>
            <a:endParaRPr lang="zh-CN" altLang="en-US" dirty="0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  <p:sp>
        <p:nvSpPr>
          <p:cNvPr id="10" name="KSO_TEMPLATE" hidden="1"/>
          <p:cNvSpPr/>
          <p:nvPr userDrawn="1">
            <p:custDataLst>
              <p:tags r:id="rId2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Medium" panose="00000600000000000000" charset="-122"/>
              <a:ea typeface="MiSans Normal" panose="00000500000000000000" charset="-122"/>
              <a:sym typeface="MiSans Medium" panose="00000600000000000000" charset="-122"/>
            </a:endParaRPr>
          </a:p>
        </p:txBody>
      </p:sp>
    </p:spTree>
    <p:custDataLst>
      <p:tags r:id="rId3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MiSans Demibold" panose="00000700000000000000" charset="-122"/>
          <a:ea typeface="MiSans Medium" panose="00000600000000000000" charset="-122"/>
          <a:cs typeface="+mj-cs"/>
          <a:sym typeface="MiSans Demibold" panose="000007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 Medium" panose="00000600000000000000" charset="-122"/>
          <a:ea typeface="MiSans Normal" panose="00000500000000000000" charset="-122"/>
          <a:cs typeface="+mn-cs"/>
          <a:sym typeface="MiSans Medium" panose="000006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 Medium" panose="00000600000000000000" charset="-122"/>
          <a:ea typeface="MiSans Normal" panose="00000500000000000000" charset="-122"/>
          <a:cs typeface="+mn-cs"/>
          <a:sym typeface="MiSans Medium" panose="000006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 Medium" panose="00000600000000000000" charset="-122"/>
          <a:ea typeface="MiSans Normal" panose="00000500000000000000" charset="-122"/>
          <a:cs typeface="+mn-cs"/>
          <a:sym typeface="MiSans Medium" panose="000006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 Medium" panose="00000600000000000000" charset="-122"/>
          <a:ea typeface="MiSans Normal" panose="00000500000000000000" charset="-122"/>
          <a:cs typeface="+mn-cs"/>
          <a:sym typeface="MiSans Medium" panose="000006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 Medium" panose="00000600000000000000" charset="-122"/>
          <a:ea typeface="MiSans Normal" panose="00000500000000000000" charset="-122"/>
          <a:cs typeface="+mn-cs"/>
          <a:sym typeface="MiSans Medium" panose="000006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封面页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462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705.xml"/><Relationship Id="rId3" Type="http://schemas.openxmlformats.org/officeDocument/2006/relationships/tags" Target="../tags/tag704.xml"/><Relationship Id="rId2" Type="http://schemas.openxmlformats.org/officeDocument/2006/relationships/tags" Target="../tags/tag703.xml"/><Relationship Id="rId1" Type="http://schemas.openxmlformats.org/officeDocument/2006/relationships/tags" Target="../tags/tag70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74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74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47.xml"/><Relationship Id="rId7" Type="http://schemas.openxmlformats.org/officeDocument/2006/relationships/tags" Target="../tags/tag74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74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7.xml"/><Relationship Id="rId2" Type="http://schemas.openxmlformats.org/officeDocument/2006/relationships/tags" Target="../tags/tag748.xml"/><Relationship Id="rId1" Type="http://schemas.openxmlformats.org/officeDocument/2006/relationships/tags" Target="../tags/tag747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750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tags" Target="../tags/tag749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75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75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755.xml"/><Relationship Id="rId2" Type="http://schemas.openxmlformats.org/officeDocument/2006/relationships/tags" Target="../tags/tag754.xml"/><Relationship Id="rId1" Type="http://schemas.openxmlformats.org/officeDocument/2006/relationships/tags" Target="../tags/tag753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2.xml"/><Relationship Id="rId3" Type="http://schemas.openxmlformats.org/officeDocument/2006/relationships/tags" Target="../tags/tag757.xml"/><Relationship Id="rId2" Type="http://schemas.openxmlformats.org/officeDocument/2006/relationships/image" Target="../media/image20.png"/><Relationship Id="rId1" Type="http://schemas.openxmlformats.org/officeDocument/2006/relationships/tags" Target="../tags/tag756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2.xml"/><Relationship Id="rId3" Type="http://schemas.openxmlformats.org/officeDocument/2006/relationships/tags" Target="../tags/tag759.xml"/><Relationship Id="rId2" Type="http://schemas.openxmlformats.org/officeDocument/2006/relationships/image" Target="../media/image21.png"/><Relationship Id="rId1" Type="http://schemas.openxmlformats.org/officeDocument/2006/relationships/tags" Target="../tags/tag758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2.xml"/><Relationship Id="rId2" Type="http://schemas.openxmlformats.org/officeDocument/2006/relationships/tags" Target="../tags/tag761.xml"/><Relationship Id="rId1" Type="http://schemas.openxmlformats.org/officeDocument/2006/relationships/tags" Target="../tags/tag760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2.xml"/><Relationship Id="rId3" Type="http://schemas.openxmlformats.org/officeDocument/2006/relationships/tags" Target="../tags/tag763.xml"/><Relationship Id="rId2" Type="http://schemas.openxmlformats.org/officeDocument/2006/relationships/image" Target="../media/image22.png"/><Relationship Id="rId1" Type="http://schemas.openxmlformats.org/officeDocument/2006/relationships/tags" Target="../tags/tag76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14.xml"/><Relationship Id="rId8" Type="http://schemas.openxmlformats.org/officeDocument/2006/relationships/tags" Target="../tags/tag713.xml"/><Relationship Id="rId7" Type="http://schemas.openxmlformats.org/officeDocument/2006/relationships/tags" Target="../tags/tag712.xml"/><Relationship Id="rId6" Type="http://schemas.openxmlformats.org/officeDocument/2006/relationships/tags" Target="../tags/tag711.xml"/><Relationship Id="rId5" Type="http://schemas.openxmlformats.org/officeDocument/2006/relationships/tags" Target="../tags/tag710.xml"/><Relationship Id="rId4" Type="http://schemas.openxmlformats.org/officeDocument/2006/relationships/tags" Target="../tags/tag709.xml"/><Relationship Id="rId3" Type="http://schemas.openxmlformats.org/officeDocument/2006/relationships/tags" Target="../tags/tag708.xml"/><Relationship Id="rId22" Type="http://schemas.openxmlformats.org/officeDocument/2006/relationships/slideLayout" Target="../slideLayouts/slideLayout52.xml"/><Relationship Id="rId21" Type="http://schemas.openxmlformats.org/officeDocument/2006/relationships/tags" Target="../tags/tag726.xml"/><Relationship Id="rId20" Type="http://schemas.openxmlformats.org/officeDocument/2006/relationships/tags" Target="../tags/tag725.xml"/><Relationship Id="rId2" Type="http://schemas.openxmlformats.org/officeDocument/2006/relationships/tags" Target="../tags/tag707.xml"/><Relationship Id="rId19" Type="http://schemas.openxmlformats.org/officeDocument/2006/relationships/tags" Target="../tags/tag724.xml"/><Relationship Id="rId18" Type="http://schemas.openxmlformats.org/officeDocument/2006/relationships/tags" Target="../tags/tag723.xml"/><Relationship Id="rId17" Type="http://schemas.openxmlformats.org/officeDocument/2006/relationships/tags" Target="../tags/tag722.xml"/><Relationship Id="rId16" Type="http://schemas.openxmlformats.org/officeDocument/2006/relationships/tags" Target="../tags/tag721.xml"/><Relationship Id="rId15" Type="http://schemas.openxmlformats.org/officeDocument/2006/relationships/tags" Target="../tags/tag720.xml"/><Relationship Id="rId14" Type="http://schemas.openxmlformats.org/officeDocument/2006/relationships/tags" Target="../tags/tag719.xml"/><Relationship Id="rId13" Type="http://schemas.openxmlformats.org/officeDocument/2006/relationships/tags" Target="../tags/tag718.xml"/><Relationship Id="rId12" Type="http://schemas.openxmlformats.org/officeDocument/2006/relationships/tags" Target="../tags/tag717.xml"/><Relationship Id="rId11" Type="http://schemas.openxmlformats.org/officeDocument/2006/relationships/tags" Target="../tags/tag716.xml"/><Relationship Id="rId10" Type="http://schemas.openxmlformats.org/officeDocument/2006/relationships/tags" Target="../tags/tag715.xml"/><Relationship Id="rId1" Type="http://schemas.openxmlformats.org/officeDocument/2006/relationships/tags" Target="../tags/tag706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2.xml"/><Relationship Id="rId3" Type="http://schemas.openxmlformats.org/officeDocument/2006/relationships/tags" Target="../tags/tag765.xml"/><Relationship Id="rId2" Type="http://schemas.openxmlformats.org/officeDocument/2006/relationships/image" Target="../media/image23.png"/><Relationship Id="rId1" Type="http://schemas.openxmlformats.org/officeDocument/2006/relationships/tags" Target="../tags/tag76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32.xml"/><Relationship Id="rId2" Type="http://schemas.openxmlformats.org/officeDocument/2006/relationships/tags" Target="../tags/tag767.xml"/><Relationship Id="rId1" Type="http://schemas.openxmlformats.org/officeDocument/2006/relationships/tags" Target="../tags/tag766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769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tags" Target="../tags/tag768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32.xml"/><Relationship Id="rId2" Type="http://schemas.openxmlformats.org/officeDocument/2006/relationships/tags" Target="../tags/tag771.xml"/><Relationship Id="rId1" Type="http://schemas.openxmlformats.org/officeDocument/2006/relationships/tags" Target="../tags/tag770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32.xml"/><Relationship Id="rId3" Type="http://schemas.openxmlformats.org/officeDocument/2006/relationships/tags" Target="../tags/tag773.xml"/><Relationship Id="rId2" Type="http://schemas.openxmlformats.org/officeDocument/2006/relationships/image" Target="../media/image26.png"/><Relationship Id="rId1" Type="http://schemas.openxmlformats.org/officeDocument/2006/relationships/tags" Target="../tags/tag77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32.xml"/><Relationship Id="rId3" Type="http://schemas.openxmlformats.org/officeDocument/2006/relationships/tags" Target="../tags/tag775.xml"/><Relationship Id="rId2" Type="http://schemas.openxmlformats.org/officeDocument/2006/relationships/image" Target="../media/image27.png"/><Relationship Id="rId1" Type="http://schemas.openxmlformats.org/officeDocument/2006/relationships/tags" Target="../tags/tag774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778.xml"/><Relationship Id="rId2" Type="http://schemas.openxmlformats.org/officeDocument/2006/relationships/tags" Target="../tags/tag777.xml"/><Relationship Id="rId1" Type="http://schemas.openxmlformats.org/officeDocument/2006/relationships/tags" Target="../tags/tag776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781.xml"/><Relationship Id="rId3" Type="http://schemas.openxmlformats.org/officeDocument/2006/relationships/image" Target="../media/image28.png"/><Relationship Id="rId2" Type="http://schemas.openxmlformats.org/officeDocument/2006/relationships/tags" Target="../tags/tag780.xml"/><Relationship Id="rId1" Type="http://schemas.openxmlformats.org/officeDocument/2006/relationships/tags" Target="../tags/tag779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784.xml"/><Relationship Id="rId2" Type="http://schemas.openxmlformats.org/officeDocument/2006/relationships/tags" Target="../tags/tag783.xml"/><Relationship Id="rId1" Type="http://schemas.openxmlformats.org/officeDocument/2006/relationships/tags" Target="../tags/tag78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787.xml"/><Relationship Id="rId3" Type="http://schemas.openxmlformats.org/officeDocument/2006/relationships/image" Target="../media/image29.png"/><Relationship Id="rId2" Type="http://schemas.openxmlformats.org/officeDocument/2006/relationships/tags" Target="../tags/tag786.xml"/><Relationship Id="rId1" Type="http://schemas.openxmlformats.org/officeDocument/2006/relationships/tags" Target="../tags/tag78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729.xml"/><Relationship Id="rId2" Type="http://schemas.openxmlformats.org/officeDocument/2006/relationships/tags" Target="../tags/tag728.xml"/><Relationship Id="rId1" Type="http://schemas.openxmlformats.org/officeDocument/2006/relationships/tags" Target="../tags/tag727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790.xml"/><Relationship Id="rId2" Type="http://schemas.openxmlformats.org/officeDocument/2006/relationships/tags" Target="../tags/tag789.xml"/><Relationship Id="rId1" Type="http://schemas.openxmlformats.org/officeDocument/2006/relationships/tags" Target="../tags/tag788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793.xml"/><Relationship Id="rId3" Type="http://schemas.openxmlformats.org/officeDocument/2006/relationships/image" Target="../media/image30.png"/><Relationship Id="rId2" Type="http://schemas.openxmlformats.org/officeDocument/2006/relationships/tags" Target="../tags/tag792.xml"/><Relationship Id="rId1" Type="http://schemas.openxmlformats.org/officeDocument/2006/relationships/tags" Target="../tags/tag791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796.xml"/><Relationship Id="rId3" Type="http://schemas.openxmlformats.org/officeDocument/2006/relationships/image" Target="../media/image31.png"/><Relationship Id="rId2" Type="http://schemas.openxmlformats.org/officeDocument/2006/relationships/tags" Target="../tags/tag795.xml"/><Relationship Id="rId1" Type="http://schemas.openxmlformats.org/officeDocument/2006/relationships/tags" Target="../tags/tag794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ags" Target="../tags/tag800.xml"/><Relationship Id="rId4" Type="http://schemas.openxmlformats.org/officeDocument/2006/relationships/tags" Target="../tags/tag799.xml"/><Relationship Id="rId3" Type="http://schemas.openxmlformats.org/officeDocument/2006/relationships/image" Target="../media/image32.png"/><Relationship Id="rId2" Type="http://schemas.openxmlformats.org/officeDocument/2006/relationships/tags" Target="../tags/tag798.xml"/><Relationship Id="rId1" Type="http://schemas.openxmlformats.org/officeDocument/2006/relationships/tags" Target="../tags/tag797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803.xml"/><Relationship Id="rId3" Type="http://schemas.openxmlformats.org/officeDocument/2006/relationships/image" Target="../media/image33.png"/><Relationship Id="rId2" Type="http://schemas.openxmlformats.org/officeDocument/2006/relationships/tags" Target="../tags/tag802.xml"/><Relationship Id="rId1" Type="http://schemas.openxmlformats.org/officeDocument/2006/relationships/tags" Target="../tags/tag801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806.xml"/><Relationship Id="rId2" Type="http://schemas.openxmlformats.org/officeDocument/2006/relationships/tags" Target="../tags/tag805.xml"/><Relationship Id="rId1" Type="http://schemas.openxmlformats.org/officeDocument/2006/relationships/tags" Target="../tags/tag804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809.xml"/><Relationship Id="rId3" Type="http://schemas.openxmlformats.org/officeDocument/2006/relationships/image" Target="../media/image34.png"/><Relationship Id="rId2" Type="http://schemas.openxmlformats.org/officeDocument/2006/relationships/tags" Target="../tags/tag808.xml"/><Relationship Id="rId1" Type="http://schemas.openxmlformats.org/officeDocument/2006/relationships/tags" Target="../tags/tag807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812.xml"/><Relationship Id="rId3" Type="http://schemas.openxmlformats.org/officeDocument/2006/relationships/image" Target="../media/image35.png"/><Relationship Id="rId2" Type="http://schemas.openxmlformats.org/officeDocument/2006/relationships/tags" Target="../tags/tag811.xml"/><Relationship Id="rId1" Type="http://schemas.openxmlformats.org/officeDocument/2006/relationships/tags" Target="../tags/tag810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815.xml"/><Relationship Id="rId2" Type="http://schemas.openxmlformats.org/officeDocument/2006/relationships/tags" Target="../tags/tag814.xml"/><Relationship Id="rId1" Type="http://schemas.openxmlformats.org/officeDocument/2006/relationships/tags" Target="../tags/tag813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818.xml"/><Relationship Id="rId3" Type="http://schemas.openxmlformats.org/officeDocument/2006/relationships/image" Target="../media/image36.png"/><Relationship Id="rId2" Type="http://schemas.openxmlformats.org/officeDocument/2006/relationships/tags" Target="../tags/tag817.xml"/><Relationship Id="rId1" Type="http://schemas.openxmlformats.org/officeDocument/2006/relationships/tags" Target="../tags/tag81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1.xml"/><Relationship Id="rId2" Type="http://schemas.openxmlformats.org/officeDocument/2006/relationships/tags" Target="../tags/tag731.xml"/><Relationship Id="rId1" Type="http://schemas.openxmlformats.org/officeDocument/2006/relationships/tags" Target="../tags/tag730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821.xml"/><Relationship Id="rId3" Type="http://schemas.openxmlformats.org/officeDocument/2006/relationships/image" Target="../media/image37.png"/><Relationship Id="rId2" Type="http://schemas.openxmlformats.org/officeDocument/2006/relationships/tags" Target="../tags/tag820.xml"/><Relationship Id="rId1" Type="http://schemas.openxmlformats.org/officeDocument/2006/relationships/tags" Target="../tags/tag819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824.xml"/><Relationship Id="rId3" Type="http://schemas.openxmlformats.org/officeDocument/2006/relationships/image" Target="../media/image38.png"/><Relationship Id="rId2" Type="http://schemas.openxmlformats.org/officeDocument/2006/relationships/tags" Target="../tags/tag823.xml"/><Relationship Id="rId1" Type="http://schemas.openxmlformats.org/officeDocument/2006/relationships/tags" Target="../tags/tag822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827.xml"/><Relationship Id="rId2" Type="http://schemas.openxmlformats.org/officeDocument/2006/relationships/tags" Target="../tags/tag826.xml"/><Relationship Id="rId1" Type="http://schemas.openxmlformats.org/officeDocument/2006/relationships/tags" Target="../tags/tag825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32.xml"/><Relationship Id="rId2" Type="http://schemas.openxmlformats.org/officeDocument/2006/relationships/tags" Target="../tags/tag829.xml"/><Relationship Id="rId1" Type="http://schemas.openxmlformats.org/officeDocument/2006/relationships/tags" Target="../tags/tag828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32.xml"/><Relationship Id="rId2" Type="http://schemas.openxmlformats.org/officeDocument/2006/relationships/tags" Target="../tags/tag831.xml"/><Relationship Id="rId1" Type="http://schemas.openxmlformats.org/officeDocument/2006/relationships/tags" Target="../tags/tag830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32.xml"/><Relationship Id="rId2" Type="http://schemas.openxmlformats.org/officeDocument/2006/relationships/tags" Target="../tags/tag833.xml"/><Relationship Id="rId1" Type="http://schemas.openxmlformats.org/officeDocument/2006/relationships/tags" Target="../tags/tag832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32.xml"/><Relationship Id="rId2" Type="http://schemas.openxmlformats.org/officeDocument/2006/relationships/tags" Target="../tags/tag835.xml"/><Relationship Id="rId1" Type="http://schemas.openxmlformats.org/officeDocument/2006/relationships/tags" Target="../tags/tag834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32.xml"/><Relationship Id="rId2" Type="http://schemas.openxmlformats.org/officeDocument/2006/relationships/tags" Target="../tags/tag837.xml"/><Relationship Id="rId1" Type="http://schemas.openxmlformats.org/officeDocument/2006/relationships/tags" Target="../tags/tag836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32.xml"/><Relationship Id="rId2" Type="http://schemas.openxmlformats.org/officeDocument/2006/relationships/tags" Target="../tags/tag839.xml"/><Relationship Id="rId1" Type="http://schemas.openxmlformats.org/officeDocument/2006/relationships/tags" Target="../tags/tag838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842.xml"/><Relationship Id="rId2" Type="http://schemas.openxmlformats.org/officeDocument/2006/relationships/tags" Target="../tags/tag841.xml"/><Relationship Id="rId1" Type="http://schemas.openxmlformats.org/officeDocument/2006/relationships/tags" Target="../tags/tag840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50.xml"/><Relationship Id="rId4" Type="http://schemas.openxmlformats.org/officeDocument/2006/relationships/tags" Target="../tags/tag733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73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58.xml"/><Relationship Id="rId6" Type="http://schemas.openxmlformats.org/officeDocument/2006/relationships/tags" Target="../tags/tag848.xml"/><Relationship Id="rId5" Type="http://schemas.openxmlformats.org/officeDocument/2006/relationships/tags" Target="../tags/tag847.xml"/><Relationship Id="rId4" Type="http://schemas.openxmlformats.org/officeDocument/2006/relationships/tags" Target="../tags/tag846.xml"/><Relationship Id="rId3" Type="http://schemas.openxmlformats.org/officeDocument/2006/relationships/tags" Target="../tags/tag845.xml"/><Relationship Id="rId2" Type="http://schemas.openxmlformats.org/officeDocument/2006/relationships/tags" Target="../tags/tag844.xml"/><Relationship Id="rId1" Type="http://schemas.openxmlformats.org/officeDocument/2006/relationships/tags" Target="../tags/tag843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851.xml"/><Relationship Id="rId2" Type="http://schemas.openxmlformats.org/officeDocument/2006/relationships/tags" Target="../tags/tag850.xml"/><Relationship Id="rId1" Type="http://schemas.openxmlformats.org/officeDocument/2006/relationships/tags" Target="../tags/tag84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736.xml"/><Relationship Id="rId2" Type="http://schemas.openxmlformats.org/officeDocument/2006/relationships/tags" Target="../tags/tag735.xml"/><Relationship Id="rId1" Type="http://schemas.openxmlformats.org/officeDocument/2006/relationships/tags" Target="../tags/tag734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8.xml"/><Relationship Id="rId3" Type="http://schemas.openxmlformats.org/officeDocument/2006/relationships/tags" Target="../tags/tag738.xml"/><Relationship Id="rId2" Type="http://schemas.openxmlformats.org/officeDocument/2006/relationships/image" Target="../media/image6.png"/><Relationship Id="rId1" Type="http://schemas.openxmlformats.org/officeDocument/2006/relationships/tags" Target="../tags/tag73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740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73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7.xml"/><Relationship Id="rId2" Type="http://schemas.openxmlformats.org/officeDocument/2006/relationships/tags" Target="../tags/tag742.xml"/><Relationship Id="rId1" Type="http://schemas.openxmlformats.org/officeDocument/2006/relationships/tags" Target="../tags/tag7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lstStyle/>
          <a:p>
            <a:pPr lvl="0"/>
            <a:r>
              <a:rPr lang="en-US" altLang="en-US"/>
              <a:t>2025/12/23</a:t>
            </a:r>
            <a:endParaRPr lang="en-US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1016000" y="2392680"/>
            <a:ext cx="8572500" cy="2614295"/>
          </a:xfrm>
        </p:spPr>
        <p:txBody>
          <a:bodyPr>
            <a:normAutofit/>
          </a:bodyPr>
          <a:lstStyle/>
          <a:p>
            <a:r>
              <a:rPr lang="en-US" altLang="zh-CN" sz="5300"/>
              <a:t>xv6-rust</a:t>
            </a:r>
            <a:r>
              <a:rPr lang="zh-CN" altLang="en-US" sz="5300"/>
              <a:t>操作系统</a:t>
            </a:r>
            <a:br>
              <a:rPr lang="zh-CN" altLang="en-US" sz="5300"/>
            </a:br>
            <a:r>
              <a:rPr lang="zh-CN" altLang="en-US" sz="5300"/>
              <a:t>源码分析</a:t>
            </a:r>
            <a:endParaRPr lang="zh-CN" altLang="en-US" sz="5300"/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>
          <a:xfrm>
            <a:off x="1016000" y="5321300"/>
            <a:ext cx="9296400" cy="10668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第二组</a:t>
            </a:r>
            <a:endParaRPr lang="en-US" altLang="zh-CN"/>
          </a:p>
          <a:p>
            <a:pPr lvl="0"/>
            <a:r>
              <a:rPr lang="zh-CN" altLang="en-US"/>
              <a:t>成员</a:t>
            </a:r>
            <a:r>
              <a:rPr lang="en-US" altLang="zh-CN"/>
              <a:t>: 贺佳欣</a:t>
            </a:r>
            <a:r>
              <a:rPr lang="zh-CN" altLang="en-US"/>
              <a:t>、余明蕊、朱子恒、黄茗钧、王靖童、樊杰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启动流程：</a:t>
            </a:r>
            <a:r>
              <a:rPr lang="en-US" altLang="zh-CN" dirty="0"/>
              <a:t>mret</a:t>
            </a:r>
            <a:r>
              <a:rPr lang="zh-CN" altLang="en-US" dirty="0"/>
              <a:t>的</a:t>
            </a:r>
            <a:r>
              <a:rPr lang="zh-CN" altLang="en-US" dirty="0"/>
              <a:t>妙用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11530" y="1559560"/>
            <a:ext cx="9768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mret 指"Machine Exception Return"（机器模式异常返回）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812165" y="2336165"/>
            <a:ext cx="34956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/>
              <a:t>基础用途是一条用于从“机器模式异常处理程序”返回到“发生异常前的代码”的指令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5955665" y="2336165"/>
            <a:ext cx="43300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在 start() 函数中，它被巧妙地利用来将 CPU 从 M 模式“降级”切换到 S 模式，并跳转执行内核主代码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812165" y="3667125"/>
            <a:ext cx="9186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整个</a:t>
            </a:r>
            <a:r>
              <a:rPr lang="en-US" altLang="zh-CN" sz="2400"/>
              <a:t>start</a:t>
            </a:r>
            <a:r>
              <a:rPr lang="zh-CN" altLang="en-US" sz="2400"/>
              <a:t>函数用于伪造一个异常返回，从而进入</a:t>
            </a:r>
            <a:r>
              <a:rPr lang="en-US" altLang="zh-CN" sz="2400"/>
              <a:t>rust_main</a:t>
            </a:r>
            <a:endParaRPr lang="en-US" altLang="zh-CN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40" y="4262120"/>
            <a:ext cx="5324475" cy="1666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20" y="6000750"/>
            <a:ext cx="3543300" cy="6572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64985" y="53949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主要框架</a:t>
            </a:r>
            <a:endParaRPr lang="zh-CN" altLang="en-US" sz="2400"/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启动流程：其他</a:t>
            </a:r>
            <a:r>
              <a:rPr lang="zh-CN" altLang="en-US" dirty="0"/>
              <a:t>配置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500505"/>
            <a:ext cx="3874770" cy="7702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926965" y="163639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禁用分页</a:t>
            </a:r>
            <a:endParaRPr lang="zh-CN" altLang="en-US" sz="240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2590165"/>
            <a:ext cx="4733925" cy="11811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773420" y="30607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委托中断</a:t>
            </a:r>
            <a:endParaRPr lang="zh-CN" altLang="en-US" sz="24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3992245"/>
            <a:ext cx="2668270" cy="14903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666490" y="455358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授予</a:t>
            </a:r>
            <a:r>
              <a:rPr lang="en-US" altLang="zh-CN" sz="2400"/>
              <a:t>S</a:t>
            </a:r>
            <a:r>
              <a:rPr lang="zh-CN" altLang="en-US" sz="2400"/>
              <a:t>模式内存访问权限</a:t>
            </a:r>
            <a:endParaRPr lang="zh-CN" altLang="en-US" sz="240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4570" y="1289685"/>
            <a:ext cx="2629535" cy="93218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490" y="3429000"/>
            <a:ext cx="4109085" cy="2032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208645" y="234823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在</a:t>
            </a:r>
            <a:r>
              <a:rPr lang="en-US" altLang="zh-CN" sz="2400"/>
              <a:t>M</a:t>
            </a:r>
            <a:r>
              <a:rPr lang="zh-CN" altLang="en-US" sz="2400"/>
              <a:t>模式下最后初始化一下时钟</a:t>
            </a:r>
            <a:endParaRPr lang="zh-CN" altLang="en-US" sz="2400"/>
          </a:p>
        </p:txBody>
      </p:sp>
      <p:sp>
        <p:nvSpPr>
          <p:cNvPr id="21" name="文本框 20"/>
          <p:cNvSpPr txBox="1"/>
          <p:nvPr/>
        </p:nvSpPr>
        <p:spPr>
          <a:xfrm>
            <a:off x="8707755" y="571182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保存</a:t>
            </a:r>
            <a:r>
              <a:rPr lang="en-US" altLang="zh-CN" sz="2400"/>
              <a:t>cpu_id</a:t>
            </a:r>
            <a:r>
              <a:rPr lang="zh-CN" altLang="en-US" sz="2400"/>
              <a:t>并跳转</a:t>
            </a:r>
            <a:endParaRPr lang="zh-CN" altLang="en-US" sz="2400"/>
          </a:p>
        </p:txBody>
      </p:sp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系统</a:t>
            </a:r>
            <a:r>
              <a:rPr lang="zh-CN" altLang="en-US" dirty="0"/>
              <a:t>主函数：rmain.rs 解析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9600" y="1503680"/>
            <a:ext cx="5085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所有核心 (Harts) 都会跳转到 rust_main()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609600" y="2398395"/>
            <a:ext cx="10237470" cy="1938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b="1"/>
              <a:t>主核 </a:t>
            </a:r>
            <a:r>
              <a:rPr lang="en-US" altLang="zh-CN" sz="2000" b="1"/>
              <a:t>(Hart 0) </a:t>
            </a:r>
            <a:r>
              <a:rPr lang="zh-CN" altLang="en-US" sz="2000" b="1"/>
              <a:t>职责</a:t>
            </a:r>
            <a:r>
              <a:rPr lang="zh-CN" altLang="en-US" sz="2000"/>
              <a:t>：</a:t>
            </a:r>
            <a:endParaRPr lang="zh-CN" altLang="en-US" sz="2000"/>
          </a:p>
          <a:p>
            <a:pPr lvl="1">
              <a:buFont typeface="Arial" panose="020B0604020202020204"/>
              <a:buChar char="•"/>
            </a:pPr>
            <a:r>
              <a:rPr lang="zh-CN" altLang="en-US" sz="2000"/>
              <a:t>负责全局资源初始化：控制台、堆 </a:t>
            </a:r>
            <a:r>
              <a:rPr lang="en-US" altLang="zh-CN" sz="2000"/>
              <a:t>(kinit)</a:t>
            </a:r>
            <a:r>
              <a:rPr lang="zh-CN" altLang="en-US" sz="2000"/>
              <a:t>、页表 </a:t>
            </a:r>
            <a:r>
              <a:rPr lang="en-US" altLang="zh-CN" sz="2000"/>
              <a:t>(kvm_init)</a:t>
            </a:r>
            <a:r>
              <a:rPr lang="zh-CN" altLang="en-US" sz="2000"/>
              <a:t>、进程表 </a:t>
            </a:r>
            <a:r>
              <a:rPr lang="en-US" altLang="zh-CN" sz="2000"/>
              <a:t>(proc_init)</a:t>
            </a:r>
            <a:r>
              <a:rPr lang="zh-CN" altLang="en-US" sz="2000"/>
              <a:t>。</a:t>
            </a:r>
            <a:endParaRPr lang="zh-CN" altLang="en-US" sz="2000"/>
          </a:p>
          <a:p>
            <a:pPr lvl="1">
              <a:buFont typeface="Arial" panose="020B0604020202020204"/>
              <a:buChar char="•"/>
            </a:pPr>
            <a:r>
              <a:rPr lang="zh-CN" altLang="en-US" sz="2000"/>
              <a:t>发布启动信号：初始化完成后，将 </a:t>
            </a:r>
            <a:r>
              <a:rPr lang="en-US" altLang="zh-CN" sz="2000"/>
              <a:t>STARTED </a:t>
            </a:r>
            <a:r>
              <a:rPr lang="zh-CN" altLang="en-US" sz="2000"/>
              <a:t>设为 </a:t>
            </a:r>
            <a:r>
              <a:rPr lang="en-US" altLang="zh-CN" sz="2000"/>
              <a:t>true</a:t>
            </a:r>
            <a:r>
              <a:rPr lang="zh-CN" altLang="en-US" sz="2000"/>
              <a:t>。</a:t>
            </a:r>
            <a:endParaRPr lang="zh-CN" altLang="en-US" sz="2000"/>
          </a:p>
          <a:p>
            <a:pPr>
              <a:buFont typeface="Arial" panose="020B0604020202020204"/>
              <a:buChar char="•"/>
            </a:pPr>
            <a:endParaRPr lang="zh-CN" altLang="en-US" sz="2000"/>
          </a:p>
          <a:p>
            <a:r>
              <a:rPr lang="zh-CN" altLang="en-US" sz="2000" b="1"/>
              <a:t>从核 </a:t>
            </a:r>
            <a:r>
              <a:rPr lang="en-US" altLang="zh-CN" sz="2000" b="1"/>
              <a:t>(Hart != 0) </a:t>
            </a:r>
            <a:r>
              <a:rPr lang="zh-CN" altLang="en-US" sz="2000" b="1"/>
              <a:t>职责</a:t>
            </a:r>
            <a:r>
              <a:rPr lang="zh-CN" altLang="en-US" sz="2000"/>
              <a:t>：</a:t>
            </a:r>
            <a:endParaRPr lang="zh-CN" altLang="en-US" sz="2000"/>
          </a:p>
          <a:p>
            <a:pPr lvl="1">
              <a:buFont typeface="Arial" panose="020B0604020202020204"/>
              <a:buChar char="•"/>
            </a:pPr>
            <a:r>
              <a:rPr lang="zh-CN" altLang="en-US" sz="2000"/>
              <a:t>仅初始化自身资源：本地页表映射、中断控制器 </a:t>
            </a:r>
            <a:r>
              <a:rPr lang="en-US" altLang="zh-CN" sz="2000"/>
              <a:t>(plic::init_hart)</a:t>
            </a:r>
            <a:r>
              <a:rPr lang="zh-CN" altLang="en-US" sz="2000"/>
              <a:t>。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rust_main</a:t>
            </a:r>
            <a:r>
              <a:rPr lang="zh-CN" altLang="en-US" dirty="0"/>
              <a:t> 源码对应</a:t>
            </a:r>
            <a:r>
              <a:rPr lang="en-US" altLang="zh-CN" dirty="0"/>
              <a:t>——</a:t>
            </a:r>
            <a:r>
              <a:rPr lang="zh-CN" altLang="en-US" dirty="0"/>
              <a:t>主</a:t>
            </a:r>
            <a:r>
              <a:rPr lang="zh-CN" altLang="en-US" dirty="0"/>
              <a:t>核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0335"/>
            <a:ext cx="6183630" cy="51073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69920" y="1706880"/>
            <a:ext cx="344106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初始化串口控制台</a:t>
            </a:r>
            <a:r>
              <a:rPr lang="en-US" altLang="zh-CN">
                <a:solidFill>
                  <a:schemeClr val="bg1"/>
                </a:solidFill>
              </a:rPr>
              <a:t>——driver</a:t>
            </a:r>
            <a:r>
              <a:rPr lang="zh-CN" altLang="en-US">
                <a:solidFill>
                  <a:schemeClr val="bg1"/>
                </a:solidFill>
              </a:rPr>
              <a:t>部分，不在讲解</a:t>
            </a:r>
            <a:r>
              <a:rPr lang="zh-CN" altLang="en-US">
                <a:solidFill>
                  <a:schemeClr val="bg1"/>
                </a:solidFill>
              </a:rPr>
              <a:t>范围内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1380" y="2896870"/>
            <a:ext cx="5563870" cy="36830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初始化物理内存分配器</a:t>
            </a:r>
            <a:r>
              <a:rPr lang="en-US" altLang="zh-CN">
                <a:solidFill>
                  <a:schemeClr val="bg1"/>
                </a:solidFill>
              </a:rPr>
              <a:t>——</a:t>
            </a:r>
            <a:r>
              <a:rPr lang="zh-CN" altLang="en-US">
                <a:solidFill>
                  <a:schemeClr val="bg1"/>
                </a:solidFill>
              </a:rPr>
              <a:t>后续内存部分</a:t>
            </a:r>
            <a:r>
              <a:rPr lang="zh-CN" altLang="en-US">
                <a:solidFill>
                  <a:schemeClr val="bg1"/>
                </a:solidFill>
              </a:rPr>
              <a:t>讲解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21380" y="3197860"/>
            <a:ext cx="5563235" cy="36830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建立内核页表映射</a:t>
            </a:r>
            <a:r>
              <a:rPr lang="en-US" altLang="zh-CN">
                <a:solidFill>
                  <a:schemeClr val="bg1"/>
                </a:solidFill>
              </a:rPr>
              <a:t>——</a:t>
            </a:r>
            <a:r>
              <a:rPr lang="zh-CN" altLang="en-US">
                <a:solidFill>
                  <a:schemeClr val="bg1"/>
                </a:solidFill>
              </a:rPr>
              <a:t>后续内存部分</a:t>
            </a:r>
            <a:r>
              <a:rPr lang="zh-CN" altLang="en-US">
                <a:solidFill>
                  <a:schemeClr val="bg1"/>
                </a:solidFill>
              </a:rPr>
              <a:t>讲解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71670" y="3512820"/>
            <a:ext cx="4512310" cy="36830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初始化进程表和内核栈</a:t>
            </a:r>
            <a:r>
              <a:rPr lang="en-US" altLang="zh-CN">
                <a:solidFill>
                  <a:schemeClr val="bg1"/>
                </a:solidFill>
              </a:rPr>
              <a:t>——</a:t>
            </a:r>
            <a:r>
              <a:rPr lang="zh-CN" altLang="en-US">
                <a:solidFill>
                  <a:schemeClr val="bg1"/>
                </a:solidFill>
              </a:rPr>
              <a:t>进程部分</a:t>
            </a:r>
            <a:r>
              <a:rPr lang="zh-CN" altLang="en-US">
                <a:solidFill>
                  <a:schemeClr val="bg1"/>
                </a:solidFill>
              </a:rPr>
              <a:t>讲解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71670" y="3810000"/>
            <a:ext cx="4512310" cy="36830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开启分页</a:t>
            </a:r>
            <a:r>
              <a:rPr lang="en-US" altLang="zh-CN">
                <a:solidFill>
                  <a:schemeClr val="bg1"/>
                </a:solidFill>
              </a:rPr>
              <a:t>——</a:t>
            </a:r>
            <a:r>
              <a:rPr lang="zh-CN" altLang="en-US">
                <a:solidFill>
                  <a:schemeClr val="bg1"/>
                </a:solidFill>
              </a:rPr>
              <a:t>内存部分</a:t>
            </a:r>
            <a:r>
              <a:rPr lang="zh-CN" altLang="en-US">
                <a:solidFill>
                  <a:schemeClr val="bg1"/>
                </a:solidFill>
              </a:rPr>
              <a:t>讲解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71670" y="4136390"/>
            <a:ext cx="4512310" cy="36830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设置异常向量表地址</a:t>
            </a:r>
            <a:r>
              <a:rPr lang="en-US" altLang="zh-CN">
                <a:solidFill>
                  <a:schemeClr val="bg1"/>
                </a:solidFill>
              </a:rPr>
              <a:t>——</a:t>
            </a:r>
            <a:r>
              <a:rPr lang="zh-CN" altLang="en-US">
                <a:solidFill>
                  <a:schemeClr val="bg1"/>
                </a:solidFill>
              </a:rPr>
              <a:t>中断部分</a:t>
            </a:r>
            <a:r>
              <a:rPr lang="zh-CN" altLang="en-US">
                <a:solidFill>
                  <a:schemeClr val="bg1"/>
                </a:solidFill>
              </a:rPr>
              <a:t>讲解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71670" y="4411980"/>
            <a:ext cx="4512310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初始化 PLIC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(中断控制器)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开启当前核的 PLIC 响应——</a:t>
            </a:r>
            <a:r>
              <a:rPr lang="zh-CN" altLang="en-US">
                <a:solidFill>
                  <a:schemeClr val="bg1"/>
                </a:solidFill>
              </a:rPr>
              <a:t>中断部分</a:t>
            </a:r>
            <a:r>
              <a:rPr lang="zh-CN" altLang="en-US">
                <a:solidFill>
                  <a:schemeClr val="bg1"/>
                </a:solidFill>
              </a:rPr>
              <a:t>讲解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71670" y="5019040"/>
            <a:ext cx="4512310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这两行</a:t>
            </a:r>
            <a:r>
              <a:rPr>
                <a:solidFill>
                  <a:schemeClr val="bg1"/>
                </a:solidFill>
              </a:rPr>
              <a:t>负责软件层面的缓存管理初始化和</a:t>
            </a:r>
            <a:r>
              <a:rPr>
                <a:solidFill>
                  <a:schemeClr val="bg1"/>
                </a:solidFill>
                <a:sym typeface="+mn-ea"/>
              </a:rPr>
              <a:t>硬件层面的磁盘驱动初始化</a:t>
            </a:r>
            <a:r>
              <a:rPr lang="en-US">
                <a:solidFill>
                  <a:schemeClr val="bg1"/>
                </a:solidFill>
                <a:sym typeface="+mn-ea"/>
              </a:rPr>
              <a:t>——fs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部分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不讲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71670" y="5650230"/>
            <a:ext cx="4512310" cy="36830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创建第一个用户进程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02935" y="6078220"/>
            <a:ext cx="5563870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初始化完成后，将 STARTED 设为 true</a:t>
            </a:r>
            <a:r>
              <a:rPr lang="zh-CN" altLang="en-US">
                <a:solidFill>
                  <a:schemeClr val="bg1"/>
                </a:solidFill>
              </a:rPr>
              <a:t>—</a:t>
            </a:r>
            <a:r>
              <a:rPr lang="en-US" altLang="zh-CN">
                <a:solidFill>
                  <a:schemeClr val="bg1"/>
                </a:solidFill>
              </a:rPr>
              <a:t>—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衔接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后续从核部分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10695940" y="2397125"/>
            <a:ext cx="0" cy="367919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005" y="2061845"/>
            <a:ext cx="5076825" cy="2762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rust_main</a:t>
            </a:r>
            <a:r>
              <a:rPr lang="zh-CN" altLang="en-US" dirty="0">
                <a:sym typeface="+mn-ea"/>
              </a:rPr>
              <a:t> 源码对应</a:t>
            </a:r>
            <a:r>
              <a:rPr lang="en-US" altLang="zh-CN" dirty="0">
                <a:sym typeface="+mn-ea"/>
              </a:rPr>
              <a:t>——</a:t>
            </a:r>
            <a:r>
              <a:rPr lang="zh-CN" altLang="en-US" dirty="0">
                <a:sym typeface="+mn-ea"/>
              </a:rPr>
              <a:t>从核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83665"/>
            <a:ext cx="5362575" cy="23704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00040" y="1706880"/>
            <a:ext cx="4671060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校验主核是否启动</a:t>
            </a:r>
            <a:r>
              <a:rPr lang="en-US" altLang="zh-CN">
                <a:solidFill>
                  <a:schemeClr val="bg1"/>
                </a:solidFill>
              </a:rPr>
              <a:t>——</a:t>
            </a:r>
            <a:r>
              <a:rPr lang="zh-CN" altLang="en-US">
                <a:solidFill>
                  <a:schemeClr val="bg1"/>
                </a:solidFill>
              </a:rPr>
              <a:t>和前文</a:t>
            </a:r>
            <a:r>
              <a:rPr lang="en-US" altLang="zh-CN">
                <a:solidFill>
                  <a:schemeClr val="bg1"/>
                </a:solidFill>
              </a:rPr>
              <a:t>store</a:t>
            </a:r>
            <a:r>
              <a:rPr lang="zh-CN" altLang="en-US">
                <a:solidFill>
                  <a:schemeClr val="bg1"/>
                </a:solidFill>
              </a:rPr>
              <a:t>对应，用来保证</a:t>
            </a:r>
            <a:r>
              <a:rPr lang="en-US" altLang="zh-CN">
                <a:solidFill>
                  <a:schemeClr val="bg1"/>
                </a:solidFill>
              </a:rPr>
              <a:t>cpu</a:t>
            </a:r>
            <a:r>
              <a:rPr lang="zh-CN" altLang="en-US">
                <a:solidFill>
                  <a:schemeClr val="bg1"/>
                </a:solidFill>
              </a:rPr>
              <a:t>核</a:t>
            </a:r>
            <a:r>
              <a:rPr lang="zh-CN" altLang="en-US">
                <a:solidFill>
                  <a:schemeClr val="bg1"/>
                </a:solidFill>
              </a:rPr>
              <a:t>心初始化</a:t>
            </a:r>
            <a:r>
              <a:rPr lang="zh-CN" altLang="en-US">
                <a:solidFill>
                  <a:schemeClr val="bg1"/>
                </a:solidFill>
              </a:rPr>
              <a:t>顺序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00040" y="2534285"/>
            <a:ext cx="4671060" cy="36830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操作和主核</a:t>
            </a:r>
            <a:r>
              <a:rPr lang="zh-CN" altLang="en-US">
                <a:solidFill>
                  <a:schemeClr val="bg1"/>
                </a:solidFill>
              </a:rPr>
              <a:t>相同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752975"/>
            <a:ext cx="4791075" cy="53721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2835275" y="3757930"/>
            <a:ext cx="0" cy="99314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508625" y="4837430"/>
            <a:ext cx="5215255" cy="36830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最终所有核心都开始被调度</a:t>
            </a:r>
            <a:r>
              <a:rPr lang="en-US" altLang="zh-CN">
                <a:solidFill>
                  <a:schemeClr val="bg1"/>
                </a:solidFill>
              </a:rPr>
              <a:t>——</a:t>
            </a:r>
            <a:r>
              <a:rPr lang="zh-CN" altLang="en-US">
                <a:solidFill>
                  <a:schemeClr val="bg1"/>
                </a:solidFill>
              </a:rPr>
              <a:t>后续进程调度</a:t>
            </a:r>
            <a:r>
              <a:rPr lang="zh-CN" altLang="en-US">
                <a:solidFill>
                  <a:schemeClr val="bg1"/>
                </a:solidFill>
              </a:rPr>
              <a:t>详解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/>
              <a:t>03</a:t>
            </a:r>
            <a:endParaRPr lang="en-US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内存管理机制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物理内存管理</a:t>
            </a:r>
            <a:r>
              <a:rPr lang="en-US" altLang="zh-CN" dirty="0"/>
              <a:t>——Buddy</a:t>
            </a:r>
            <a:r>
              <a:rPr lang="zh-CN" altLang="en-US" dirty="0"/>
              <a:t>系统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25778" y="2359600"/>
            <a:ext cx="587022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伙伴系统的原则：</a:t>
            </a:r>
            <a:endParaRPr lang="en-US" altLang="zh-CN" sz="2400" dirty="0"/>
          </a:p>
          <a:p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所有分配大小必须是 </a:t>
            </a:r>
            <a:r>
              <a:rPr lang="en-US" altLang="zh-CN" b="1" dirty="0"/>
              <a:t>2</a:t>
            </a:r>
            <a:r>
              <a:rPr lang="en-US" altLang="zh-CN" b="1" baseline="30000" dirty="0"/>
              <a:t>n</a:t>
            </a:r>
            <a:r>
              <a:rPr lang="en-US" altLang="zh-CN" b="1" dirty="0"/>
              <a:t> </a:t>
            </a:r>
            <a:r>
              <a:rPr lang="zh-CN" altLang="en-US" b="1" dirty="0"/>
              <a:t>个页</a:t>
            </a:r>
            <a:r>
              <a:rPr lang="zh-CN" altLang="en-US" dirty="0"/>
              <a:t>（</a:t>
            </a:r>
            <a:r>
              <a:rPr lang="en-US" altLang="zh-CN" dirty="0"/>
              <a:t>n ≥ 0</a:t>
            </a:r>
            <a:r>
              <a:rPr lang="zh-CN" altLang="en-US" dirty="0"/>
              <a:t>）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内存被组织成一棵</a:t>
            </a:r>
            <a:r>
              <a:rPr lang="zh-CN" altLang="en-US" b="1" dirty="0"/>
              <a:t>二叉树</a:t>
            </a:r>
            <a:r>
              <a:rPr lang="zh-CN" altLang="en-US" dirty="0"/>
              <a:t>，每个节点代表一个“块”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“伙伴” </a:t>
            </a:r>
            <a:r>
              <a:rPr lang="en-US" altLang="zh-CN" dirty="0"/>
              <a:t>= </a:t>
            </a:r>
            <a:r>
              <a:rPr lang="zh-CN" altLang="en-US" dirty="0"/>
              <a:t>同一层、相邻、大小相同的块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/>
              <a:t>分配</a:t>
            </a:r>
            <a:r>
              <a:rPr lang="zh-CN" altLang="en-US" dirty="0"/>
              <a:t>：若没有合适大的块，则分裂更大的块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/>
              <a:t>释放</a:t>
            </a:r>
            <a:r>
              <a:rPr lang="zh-CN" altLang="en-US" dirty="0"/>
              <a:t>：若伙伴也空闲，则合并成更大块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978" y="2278945"/>
            <a:ext cx="6175022" cy="2654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物理内存管理</a:t>
            </a:r>
            <a:r>
              <a:rPr lang="en-US" altLang="zh-CN" dirty="0"/>
              <a:t>——Buddy</a:t>
            </a:r>
            <a:r>
              <a:rPr lang="zh-CN" altLang="en-US" dirty="0"/>
              <a:t>系统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712178" y="1386460"/>
            <a:ext cx="58702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伙伴系统主控结构：</a:t>
            </a:r>
            <a:endParaRPr lang="en-US" altLang="zh-CN" sz="2400" dirty="0"/>
          </a:p>
          <a:p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管理的物理内存范围 </a:t>
            </a:r>
            <a:r>
              <a:rPr lang="en-US" altLang="zh-CN" sz="2000" dirty="0"/>
              <a:t>[base, </a:t>
            </a:r>
            <a:r>
              <a:rPr lang="en-US" altLang="zh-CN" sz="2000" dirty="0" err="1"/>
              <a:t>actual_end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支持的最大块阶数 </a:t>
            </a:r>
            <a:r>
              <a:rPr lang="en-US" altLang="zh-CN" sz="2000" dirty="0" err="1"/>
              <a:t>nsizes</a:t>
            </a:r>
            <a:r>
              <a:rPr lang="zh-CN" altLang="en-US" sz="2000" dirty="0"/>
              <a:t>（即最大可分配块为 </a:t>
            </a:r>
            <a:r>
              <a:rPr lang="en-US" altLang="zh-CN" sz="2000" dirty="0"/>
              <a:t>2^(nsizes-1) * LEAF_SIZE</a:t>
            </a:r>
            <a:r>
              <a:rPr lang="zh-CN" altLang="en-US" sz="2000" dirty="0"/>
              <a:t>）</a:t>
            </a:r>
            <a:endParaRPr lang="zh-CN" alt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每个阶（</a:t>
            </a:r>
            <a:r>
              <a:rPr lang="en-US" altLang="zh-CN" sz="2000" dirty="0"/>
              <a:t>order</a:t>
            </a:r>
            <a:r>
              <a:rPr lang="zh-CN" altLang="en-US" sz="2000" dirty="0"/>
              <a:t>）对应的元信息数组 </a:t>
            </a:r>
            <a:r>
              <a:rPr lang="en-US" altLang="zh-CN" sz="2000" dirty="0" err="1"/>
              <a:t>infos</a:t>
            </a: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60593"/>
            <a:ext cx="4944165" cy="2219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70844" y="4572000"/>
            <a:ext cx="8997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这是伙伴系统在代码中的“主体”</a:t>
            </a:r>
            <a:r>
              <a:rPr lang="zh-CN" altLang="en-US" sz="2000" dirty="0"/>
              <a:t>，所有分配</a:t>
            </a:r>
            <a:r>
              <a:rPr lang="en-US" altLang="zh-CN" sz="2000" dirty="0"/>
              <a:t>/</a:t>
            </a:r>
            <a:r>
              <a:rPr lang="zh-CN" altLang="en-US" sz="2000" dirty="0"/>
              <a:t>释放操作都围绕它展开。</a:t>
            </a:r>
            <a:endParaRPr lang="zh-CN" altLang="en-US" sz="2000" dirty="0"/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19289" y="409222"/>
            <a:ext cx="10972800" cy="609600"/>
          </a:xfrm>
        </p:spPr>
        <p:txBody>
          <a:bodyPr/>
          <a:lstStyle/>
          <a:p>
            <a:r>
              <a:rPr lang="zh-CN" altLang="en-US" dirty="0"/>
              <a:t>物理内存管理</a:t>
            </a:r>
            <a:r>
              <a:rPr lang="en-US" altLang="zh-CN" dirty="0"/>
              <a:t>——Buddy</a:t>
            </a:r>
            <a:r>
              <a:rPr lang="zh-CN" altLang="en-US" dirty="0"/>
              <a:t>系统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95112" y="1143000"/>
            <a:ext cx="587022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伙伴系统分配步骤：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b="1" dirty="0"/>
              <a:t>Step 1</a:t>
            </a:r>
            <a:r>
              <a:rPr lang="zh-CN" altLang="en-US" b="1" dirty="0"/>
              <a:t>：确定目标阶 </a:t>
            </a:r>
            <a:r>
              <a:rPr lang="en-US" altLang="zh-CN" b="1" dirty="0" err="1"/>
              <a:t>smalli</a:t>
            </a:r>
            <a:endParaRPr lang="en-US" altLang="zh-CN" b="1" dirty="0"/>
          </a:p>
          <a:p>
            <a:r>
              <a:rPr lang="en-US" altLang="zh-CN" dirty="0"/>
              <a:t>Buddy </a:t>
            </a:r>
            <a:r>
              <a:rPr lang="zh-CN" altLang="en-US" dirty="0"/>
              <a:t>系统只能分配 </a:t>
            </a:r>
            <a:r>
              <a:rPr lang="en-US" altLang="zh-CN" b="1" dirty="0"/>
              <a:t>2 </a:t>
            </a:r>
            <a:r>
              <a:rPr lang="zh-CN" altLang="en-US" b="1" dirty="0"/>
              <a:t>的幂倍 </a:t>
            </a:r>
            <a:r>
              <a:rPr lang="en-US" altLang="zh-CN" b="1" dirty="0"/>
              <a:t>LEAF_SIZE</a:t>
            </a:r>
            <a:r>
              <a:rPr lang="en-US" altLang="zh-CN" dirty="0"/>
              <a:t> </a:t>
            </a:r>
            <a:r>
              <a:rPr lang="zh-CN" altLang="en-US" dirty="0"/>
              <a:t>的块。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例如：</a:t>
            </a:r>
            <a:r>
              <a:rPr lang="en-US" altLang="zh-CN" dirty="0"/>
              <a:t>LEAF_SIZE = 4096</a:t>
            </a:r>
            <a:r>
              <a:rPr lang="zh-CN" altLang="en-US" dirty="0"/>
              <a:t>（</a:t>
            </a:r>
            <a:r>
              <a:rPr lang="en-US" altLang="zh-CN" dirty="0"/>
              <a:t>4KB</a:t>
            </a:r>
            <a:r>
              <a:rPr lang="zh-CN" altLang="en-US" dirty="0"/>
              <a:t>），请求 </a:t>
            </a:r>
            <a:r>
              <a:rPr lang="en-US" altLang="zh-CN" dirty="0"/>
              <a:t>5000 </a:t>
            </a:r>
            <a:r>
              <a:rPr lang="zh-CN" altLang="en-US" dirty="0"/>
              <a:t>字节 → 向上取整到 </a:t>
            </a:r>
            <a:r>
              <a:rPr lang="en-US" altLang="zh-CN" dirty="0"/>
              <a:t>8192 → </a:t>
            </a:r>
            <a:r>
              <a:rPr lang="en-US" altLang="zh-CN" dirty="0" err="1"/>
              <a:t>smalli</a:t>
            </a:r>
            <a:r>
              <a:rPr lang="en-US" altLang="zh-CN" dirty="0"/>
              <a:t> = 1</a:t>
            </a:r>
            <a:r>
              <a:rPr lang="zh-CN" altLang="en-US" dirty="0"/>
              <a:t>（因为 </a:t>
            </a:r>
            <a:r>
              <a:rPr lang="en-US" altLang="zh-CN" dirty="0"/>
              <a:t>2^1 * 4096 = 8192</a:t>
            </a:r>
            <a:r>
              <a:rPr lang="zh-CN" altLang="en-US" dirty="0"/>
              <a:t>）。</a:t>
            </a:r>
            <a:endParaRPr lang="zh-CN" altLang="en-US" dirty="0"/>
          </a:p>
          <a:p>
            <a:r>
              <a:rPr lang="zh-CN" altLang="en-US" dirty="0"/>
              <a:t>使用 </a:t>
            </a:r>
            <a:r>
              <a:rPr lang="en-US" altLang="zh-CN" dirty="0" err="1"/>
              <a:t>next_power_of_two</a:t>
            </a:r>
            <a:r>
              <a:rPr lang="en-US" altLang="zh-CN" dirty="0"/>
              <a:t>() </a:t>
            </a:r>
            <a:r>
              <a:rPr lang="zh-CN" altLang="en-US" dirty="0"/>
              <a:t>和 </a:t>
            </a:r>
            <a:r>
              <a:rPr lang="en-US" altLang="zh-CN" dirty="0" err="1"/>
              <a:t>trailing_zeros</a:t>
            </a:r>
            <a:r>
              <a:rPr lang="en-US" altLang="zh-CN" dirty="0"/>
              <a:t>() </a:t>
            </a:r>
            <a:r>
              <a:rPr lang="zh-CN" altLang="en-US" dirty="0"/>
              <a:t>快速计算阶数。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784622" y="1789331"/>
            <a:ext cx="50122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Step 2</a:t>
            </a:r>
            <a:r>
              <a:rPr lang="zh-CN" altLang="en-US" b="1" dirty="0"/>
              <a:t>：向上查找可用块（</a:t>
            </a:r>
            <a:r>
              <a:rPr lang="en-US" altLang="zh-CN" b="1" dirty="0"/>
              <a:t>First-Fit by Order</a:t>
            </a:r>
            <a:r>
              <a:rPr lang="zh-CN" altLang="en-US" b="1" dirty="0"/>
              <a:t>）</a:t>
            </a:r>
            <a:endParaRPr lang="zh-CN" altLang="en-US" b="1" dirty="0"/>
          </a:p>
          <a:p>
            <a:r>
              <a:rPr lang="zh-CN" altLang="en-US" dirty="0"/>
              <a:t>从 </a:t>
            </a:r>
            <a:r>
              <a:rPr lang="en-US" altLang="zh-CN" dirty="0" err="1"/>
              <a:t>smalli</a:t>
            </a:r>
            <a:r>
              <a:rPr lang="en-US" altLang="zh-CN" dirty="0"/>
              <a:t> </a:t>
            </a:r>
            <a:r>
              <a:rPr lang="zh-CN" altLang="en-US" dirty="0"/>
              <a:t>开始，逐级检查 </a:t>
            </a:r>
            <a:r>
              <a:rPr lang="en-US" altLang="zh-CN" dirty="0" err="1"/>
              <a:t>free_list</a:t>
            </a:r>
            <a:r>
              <a:rPr lang="en-US" altLang="zh-CN" dirty="0"/>
              <a:t>[</a:t>
            </a:r>
            <a:r>
              <a:rPr lang="en-US" altLang="zh-CN" dirty="0" err="1"/>
              <a:t>smalli</a:t>
            </a:r>
            <a:r>
              <a:rPr lang="en-US" altLang="zh-CN" dirty="0"/>
              <a:t>], </a:t>
            </a:r>
            <a:r>
              <a:rPr lang="en-US" altLang="zh-CN" dirty="0" err="1"/>
              <a:t>free_list</a:t>
            </a:r>
            <a:r>
              <a:rPr lang="en-US" altLang="zh-CN" dirty="0"/>
              <a:t>[smalli+1], ...</a:t>
            </a:r>
            <a:endParaRPr lang="en-US" altLang="zh-CN" dirty="0"/>
          </a:p>
          <a:p>
            <a:r>
              <a:rPr lang="zh-CN" altLang="en-US" dirty="0"/>
              <a:t>找到第一个非空的 </a:t>
            </a:r>
            <a:r>
              <a:rPr lang="en-US" altLang="zh-CN" dirty="0" err="1"/>
              <a:t>free_list</a:t>
            </a:r>
            <a:r>
              <a:rPr lang="en-US" altLang="zh-CN" dirty="0"/>
              <a:t>[</a:t>
            </a:r>
            <a:r>
              <a:rPr lang="en-US" altLang="zh-CN" dirty="0" err="1"/>
              <a:t>sizei</a:t>
            </a:r>
            <a:r>
              <a:rPr lang="en-US" altLang="zh-CN" dirty="0"/>
              <a:t>] </a:t>
            </a:r>
            <a:r>
              <a:rPr lang="zh-CN" altLang="en-US" dirty="0"/>
              <a:t>即停止。</a:t>
            </a:r>
            <a:endParaRPr lang="zh-CN" altLang="en-US" dirty="0"/>
          </a:p>
          <a:p>
            <a:endParaRPr lang="en-US" altLang="zh-CN" b="1" dirty="0"/>
          </a:p>
          <a:p>
            <a:r>
              <a:rPr lang="zh-CN" altLang="en-US" b="1" dirty="0"/>
              <a:t>这是 </a:t>
            </a:r>
            <a:r>
              <a:rPr lang="en-US" altLang="zh-CN" b="1" dirty="0"/>
              <a:t>Buddy </a:t>
            </a:r>
            <a:r>
              <a:rPr lang="zh-CN" altLang="en-US" b="1" dirty="0"/>
              <a:t>系统“找最小满足的大块”的策略</a:t>
            </a:r>
            <a:r>
              <a:rPr lang="zh-CN" altLang="en-US" dirty="0"/>
              <a:t>，避免不必要的大块浪费。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19289" y="409222"/>
            <a:ext cx="10972800" cy="609600"/>
          </a:xfrm>
        </p:spPr>
        <p:txBody>
          <a:bodyPr/>
          <a:lstStyle/>
          <a:p>
            <a:r>
              <a:rPr lang="zh-CN" altLang="en-US" dirty="0"/>
              <a:t>物理内存管理</a:t>
            </a:r>
            <a:r>
              <a:rPr lang="en-US" altLang="zh-CN" dirty="0"/>
              <a:t>——Buddy</a:t>
            </a:r>
            <a:r>
              <a:rPr lang="zh-CN" altLang="en-US" dirty="0"/>
              <a:t>系统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26812" y="1208711"/>
            <a:ext cx="587022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伙伴系统分配步骤：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b="1" dirty="0"/>
              <a:t> Step 3</a:t>
            </a:r>
            <a:r>
              <a:rPr lang="zh-CN" altLang="en-US" b="1" dirty="0"/>
              <a:t>：取出大块并标记为已分配</a:t>
            </a:r>
            <a:endParaRPr lang="zh-CN" altLang="en-US" b="1" dirty="0"/>
          </a:p>
          <a:p>
            <a:r>
              <a:rPr lang="zh-CN" altLang="en-US" dirty="0"/>
              <a:t>从 </a:t>
            </a:r>
            <a:r>
              <a:rPr lang="en-US" altLang="zh-CN" dirty="0" err="1"/>
              <a:t>free_list</a:t>
            </a:r>
            <a:r>
              <a:rPr lang="en-US" altLang="zh-CN" dirty="0"/>
              <a:t>[</a:t>
            </a:r>
            <a:r>
              <a:rPr lang="en-US" altLang="zh-CN" dirty="0" err="1"/>
              <a:t>sizei</a:t>
            </a:r>
            <a:r>
              <a:rPr lang="en-US" altLang="zh-CN" dirty="0"/>
              <a:t>] </a:t>
            </a:r>
            <a:r>
              <a:rPr lang="zh-CN" altLang="en-US" dirty="0"/>
              <a:t>弹出一个块地址 </a:t>
            </a:r>
            <a:r>
              <a:rPr lang="en-US" altLang="zh-CN" dirty="0" err="1"/>
              <a:t>raw_addr</a:t>
            </a:r>
            <a:endParaRPr lang="en-US" altLang="zh-CN" dirty="0"/>
          </a:p>
          <a:p>
            <a:r>
              <a:rPr lang="zh-CN" altLang="en-US" dirty="0"/>
              <a:t>通过 </a:t>
            </a:r>
            <a:r>
              <a:rPr lang="en-US" altLang="zh-CN" dirty="0" err="1"/>
              <a:t>blk_index</a:t>
            </a:r>
            <a:r>
              <a:rPr lang="en-US" altLang="zh-CN" dirty="0"/>
              <a:t>(</a:t>
            </a:r>
            <a:r>
              <a:rPr lang="en-US" altLang="zh-CN" dirty="0" err="1"/>
              <a:t>sizei</a:t>
            </a:r>
            <a:r>
              <a:rPr lang="en-US" altLang="zh-CN" dirty="0"/>
              <a:t>, </a:t>
            </a:r>
            <a:r>
              <a:rPr lang="en-US" altLang="zh-CN" dirty="0" err="1"/>
              <a:t>raw_addr</a:t>
            </a:r>
            <a:r>
              <a:rPr lang="en-US" altLang="zh-CN" dirty="0"/>
              <a:t>) </a:t>
            </a:r>
            <a:r>
              <a:rPr lang="zh-CN" altLang="en-US" dirty="0"/>
              <a:t>计算该块在本阶中的索引 </a:t>
            </a:r>
            <a:r>
              <a:rPr lang="en-US" altLang="zh-CN" dirty="0"/>
              <a:t>bi</a:t>
            </a:r>
            <a:endParaRPr lang="en-US" altLang="zh-CN" dirty="0"/>
          </a:p>
          <a:p>
            <a:r>
              <a:rPr lang="zh-CN" altLang="en-US" dirty="0"/>
              <a:t>设置 </a:t>
            </a:r>
            <a:r>
              <a:rPr lang="en-US" altLang="zh-CN" dirty="0" err="1"/>
              <a:t>alloc</a:t>
            </a:r>
            <a:r>
              <a:rPr lang="en-US" altLang="zh-CN" dirty="0"/>
              <a:t>[bi] = true</a:t>
            </a:r>
            <a:r>
              <a:rPr lang="zh-CN" altLang="en-US" dirty="0"/>
              <a:t>，防止重复分配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b="1" dirty="0"/>
              <a:t> 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400801" y="1301044"/>
            <a:ext cx="5870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34" y="2359958"/>
            <a:ext cx="5249008" cy="402963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93266" y="1713627"/>
            <a:ext cx="5298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Step 4</a:t>
            </a:r>
            <a:r>
              <a:rPr lang="zh-CN" altLang="en-US" b="1" dirty="0"/>
              <a:t>：</a:t>
            </a:r>
            <a:r>
              <a:rPr lang="en-US" altLang="zh-CN" b="1" dirty="0"/>
              <a:t>【</a:t>
            </a:r>
            <a:r>
              <a:rPr lang="zh-CN" altLang="en-US" b="1" dirty="0"/>
              <a:t>核心</a:t>
            </a:r>
            <a:r>
              <a:rPr lang="en-US" altLang="zh-CN" b="1" dirty="0"/>
              <a:t>】</a:t>
            </a:r>
            <a:r>
              <a:rPr lang="zh-CN" altLang="en-US" b="1" dirty="0"/>
              <a:t>分裂</a:t>
            </a:r>
            <a:r>
              <a:rPr lang="en-US" altLang="zh-CN" b="1" dirty="0"/>
              <a:t>—— Buddy </a:t>
            </a:r>
            <a:r>
              <a:rPr lang="zh-CN" altLang="en-US" b="1" dirty="0"/>
              <a:t>分配的灵魂！</a:t>
            </a:r>
            <a:endParaRPr lang="zh-CN" altLang="en-US" b="1" dirty="0"/>
          </a:p>
          <a:p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>
          <a:xfrm>
            <a:off x="4070350" y="914400"/>
            <a:ext cx="596900" cy="508000"/>
          </a:xfrm>
        </p:spPr>
        <p:txBody>
          <a:bodyPr/>
          <a:lstStyle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99"/>
            <p:custDataLst>
              <p:tags r:id="rId4"/>
            </p:custDataLst>
          </p:nvPr>
        </p:nvSpPr>
        <p:spPr>
          <a:xfrm>
            <a:off x="4851400" y="838200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5080000" y="762000"/>
            <a:ext cx="2324100" cy="914400"/>
          </a:xfrm>
        </p:spPr>
        <p:txBody>
          <a:bodyPr/>
          <a:lstStyle/>
          <a:p>
            <a:r>
              <a:rPr lang="zh-CN" altLang="en-US"/>
              <a:t>项目背景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>
          <a:xfrm>
            <a:off x="7994650" y="914400"/>
            <a:ext cx="596900" cy="508000"/>
          </a:xfrm>
        </p:spPr>
        <p:txBody>
          <a:bodyPr/>
          <a:lstStyle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400"/>
            <p:custDataLst>
              <p:tags r:id="rId7"/>
            </p:custDataLst>
          </p:nvPr>
        </p:nvSpPr>
        <p:spPr>
          <a:xfrm>
            <a:off x="8775700" y="838200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>
          <a:xfrm>
            <a:off x="9004300" y="762000"/>
            <a:ext cx="2324100" cy="914400"/>
          </a:xfrm>
        </p:spPr>
        <p:txBody>
          <a:bodyPr/>
          <a:lstStyle/>
          <a:p>
            <a:r>
              <a:rPr lang="zh-CN" altLang="en-US"/>
              <a:t>启动流程解析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>
          <a:xfrm>
            <a:off x="4070350" y="3016885"/>
            <a:ext cx="596900" cy="508000"/>
          </a:xfrm>
        </p:spPr>
        <p:txBody>
          <a:bodyPr/>
          <a:lstStyle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401"/>
            <p:custDataLst>
              <p:tags r:id="rId10"/>
            </p:custDataLst>
          </p:nvPr>
        </p:nvSpPr>
        <p:spPr>
          <a:xfrm>
            <a:off x="4851400" y="2940685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>
          <a:xfrm>
            <a:off x="5080000" y="2864485"/>
            <a:ext cx="2324100" cy="914400"/>
          </a:xfrm>
        </p:spPr>
        <p:txBody>
          <a:bodyPr/>
          <a:lstStyle/>
          <a:p>
            <a:r>
              <a:rPr lang="zh-CN" altLang="en-US"/>
              <a:t>内存管理机制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>
          <a:xfrm>
            <a:off x="7994650" y="3016885"/>
            <a:ext cx="596900" cy="508000"/>
          </a:xfrm>
        </p:spPr>
        <p:txBody>
          <a:bodyPr/>
          <a:lstStyle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4" name="装饰  2"/>
          <p:cNvSpPr>
            <a:spLocks noGrp="1"/>
          </p:cNvSpPr>
          <p:nvPr>
            <p:ph type="body" idx="16402"/>
            <p:custDataLst>
              <p:tags r:id="rId13"/>
            </p:custDataLst>
          </p:nvPr>
        </p:nvSpPr>
        <p:spPr>
          <a:xfrm>
            <a:off x="8775700" y="2940685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>
          <a:xfrm>
            <a:off x="9004300" y="2864485"/>
            <a:ext cx="2324100" cy="914400"/>
          </a:xfrm>
        </p:spPr>
        <p:txBody>
          <a:bodyPr/>
          <a:lstStyle/>
          <a:p>
            <a:r>
              <a:rPr lang="zh-CN" altLang="en-US"/>
              <a:t>进程管理与调度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6"/>
            <p:custDataLst>
              <p:tags r:id="rId15"/>
            </p:custDataLst>
          </p:nvPr>
        </p:nvSpPr>
        <p:spPr>
          <a:xfrm>
            <a:off x="4070350" y="4972685"/>
            <a:ext cx="596900" cy="508000"/>
          </a:xfrm>
        </p:spPr>
        <p:txBody>
          <a:bodyPr/>
          <a:lstStyle/>
          <a:p>
            <a:r>
              <a:rPr lang="zh-CN" altLang="en-US"/>
              <a:t>05</a:t>
            </a:r>
            <a:endParaRPr lang="zh-CN" altLang="en-US"/>
          </a:p>
        </p:txBody>
      </p:sp>
      <p:sp>
        <p:nvSpPr>
          <p:cNvPr id="17" name="装饰  5"/>
          <p:cNvSpPr>
            <a:spLocks noGrp="1"/>
          </p:cNvSpPr>
          <p:nvPr>
            <p:ph type="body" idx="16403"/>
            <p:custDataLst>
              <p:tags r:id="rId16"/>
            </p:custDataLst>
          </p:nvPr>
        </p:nvSpPr>
        <p:spPr>
          <a:xfrm>
            <a:off x="4851400" y="4896485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7"/>
            </p:custDataLst>
          </p:nvPr>
        </p:nvSpPr>
        <p:spPr>
          <a:xfrm>
            <a:off x="5080000" y="4820285"/>
            <a:ext cx="2324100" cy="914400"/>
          </a:xfrm>
        </p:spPr>
        <p:txBody>
          <a:bodyPr/>
          <a:lstStyle/>
          <a:p>
            <a:r>
              <a:rPr lang="zh-CN" altLang="en-US"/>
              <a:t>中断与异常处理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8"/>
            <p:custDataLst>
              <p:tags r:id="rId18"/>
            </p:custDataLst>
          </p:nvPr>
        </p:nvSpPr>
        <p:spPr>
          <a:xfrm>
            <a:off x="7994650" y="4972685"/>
            <a:ext cx="596900" cy="508000"/>
          </a:xfrm>
        </p:spPr>
        <p:txBody>
          <a:bodyPr/>
          <a:lstStyle/>
          <a:p>
            <a:r>
              <a:rPr lang="zh-CN" altLang="en-US"/>
              <a:t>06</a:t>
            </a:r>
            <a:endParaRPr lang="zh-CN" altLang="en-US"/>
          </a:p>
        </p:txBody>
      </p:sp>
      <p:sp>
        <p:nvSpPr>
          <p:cNvPr id="20" name="装饰  8"/>
          <p:cNvSpPr>
            <a:spLocks noGrp="1"/>
          </p:cNvSpPr>
          <p:nvPr>
            <p:ph type="body" idx="16404"/>
            <p:custDataLst>
              <p:tags r:id="rId19"/>
            </p:custDataLst>
          </p:nvPr>
        </p:nvSpPr>
        <p:spPr>
          <a:xfrm>
            <a:off x="8775700" y="4896485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7"/>
            <p:custDataLst>
              <p:tags r:id="rId20"/>
            </p:custDataLst>
          </p:nvPr>
        </p:nvSpPr>
        <p:spPr>
          <a:xfrm>
            <a:off x="9004300" y="4820285"/>
            <a:ext cx="2324100" cy="914400"/>
          </a:xfrm>
        </p:spPr>
        <p:txBody>
          <a:bodyPr/>
          <a:lstStyle/>
          <a:p>
            <a:r>
              <a:rPr lang="zh-CN" altLang="en-US">
                <a:sym typeface="+mn-ea"/>
              </a:rPr>
              <a:t>总结与启发</a:t>
            </a:r>
            <a:endParaRPr lang="zh-CN" altLang="en-US"/>
          </a:p>
        </p:txBody>
      </p:sp>
    </p:spTree>
    <p:custDataLst>
      <p:tags r:id="rId2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19289" y="313040"/>
            <a:ext cx="10972800" cy="609600"/>
          </a:xfrm>
        </p:spPr>
        <p:txBody>
          <a:bodyPr/>
          <a:lstStyle/>
          <a:p>
            <a:r>
              <a:rPr lang="zh-CN" altLang="en-US" dirty="0"/>
              <a:t>物理内存管理</a:t>
            </a:r>
            <a:r>
              <a:rPr lang="en-US" altLang="zh-CN" dirty="0"/>
              <a:t>——Buddy</a:t>
            </a:r>
            <a:r>
              <a:rPr lang="zh-CN" altLang="en-US" dirty="0"/>
              <a:t>系统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04436" y="1032820"/>
            <a:ext cx="5870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伙伴系统释放：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5" name="文本框 4"/>
          <p:cNvSpPr txBox="1"/>
          <p:nvPr/>
        </p:nvSpPr>
        <p:spPr>
          <a:xfrm rot="10800000" flipV="1">
            <a:off x="6096000" y="1620314"/>
            <a:ext cx="58702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释放一个 </a:t>
            </a:r>
            <a:r>
              <a:rPr lang="en-US" altLang="zh-CN" dirty="0"/>
              <a:t>4KB </a:t>
            </a:r>
            <a:r>
              <a:rPr lang="zh-CN" altLang="en-US" dirty="0"/>
              <a:t>块（阶</a:t>
            </a:r>
            <a:r>
              <a:rPr lang="en-US" altLang="zh-CN" dirty="0"/>
              <a:t>=0</a:t>
            </a:r>
            <a:r>
              <a:rPr lang="zh-CN" altLang="en-US" dirty="0"/>
              <a:t>）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发现它的伙伴（另一个 </a:t>
            </a:r>
            <a:r>
              <a:rPr lang="en-US" altLang="zh-CN" dirty="0"/>
              <a:t>4KB</a:t>
            </a:r>
            <a:r>
              <a:rPr lang="zh-CN" altLang="en-US" dirty="0"/>
              <a:t>）也在 </a:t>
            </a:r>
            <a:r>
              <a:rPr lang="en-US" altLang="zh-CN" dirty="0"/>
              <a:t>free list </a:t>
            </a:r>
            <a:r>
              <a:rPr lang="zh-CN" altLang="en-US" dirty="0"/>
              <a:t>中 </a:t>
            </a:r>
            <a:endParaRPr lang="en-US" altLang="zh-CN" dirty="0"/>
          </a:p>
          <a:p>
            <a:r>
              <a:rPr lang="zh-CN" altLang="en-US" dirty="0"/>
              <a:t>    → 合并为 </a:t>
            </a:r>
            <a:r>
              <a:rPr lang="en-US" altLang="zh-CN" dirty="0"/>
              <a:t>8KB</a:t>
            </a:r>
            <a:r>
              <a:rPr lang="zh-CN" altLang="en-US" dirty="0"/>
              <a:t>（阶</a:t>
            </a:r>
            <a:r>
              <a:rPr lang="en-US" altLang="zh-CN" dirty="0"/>
              <a:t>=1</a:t>
            </a:r>
            <a:r>
              <a:rPr lang="zh-CN" altLang="en-US" dirty="0"/>
              <a:t>）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再检查这个 </a:t>
            </a:r>
            <a:r>
              <a:rPr lang="en-US" altLang="zh-CN" dirty="0"/>
              <a:t>8KB </a:t>
            </a:r>
            <a:r>
              <a:rPr lang="zh-CN" altLang="en-US" dirty="0"/>
              <a:t>的伙伴是否空闲 </a:t>
            </a:r>
            <a:endParaRPr lang="en-US" altLang="zh-CN" dirty="0"/>
          </a:p>
          <a:p>
            <a:r>
              <a:rPr lang="zh-CN" altLang="en-US" dirty="0"/>
              <a:t>    → 若是，继续合并为 </a:t>
            </a:r>
            <a:r>
              <a:rPr lang="en-US" altLang="zh-CN" dirty="0"/>
              <a:t>16KB</a:t>
            </a:r>
            <a:r>
              <a:rPr lang="zh-CN" altLang="en-US" dirty="0"/>
              <a:t>（阶</a:t>
            </a:r>
            <a:r>
              <a:rPr lang="en-US" altLang="zh-CN" dirty="0"/>
              <a:t>=2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直到遇到“伙伴正在使用”或“达到最大阶”为止</a:t>
            </a:r>
            <a:endParaRPr lang="zh-CN" altLang="en-US" dirty="0"/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94" y="1642938"/>
            <a:ext cx="5369830" cy="4786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417688" y="313040"/>
            <a:ext cx="10972800" cy="609600"/>
          </a:xfrm>
        </p:spPr>
        <p:txBody>
          <a:bodyPr/>
          <a:lstStyle/>
          <a:p>
            <a:r>
              <a:rPr lang="zh-CN" altLang="en-US" dirty="0"/>
              <a:t>虚拟内存管理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19290" y="1384026"/>
            <a:ext cx="7021688" cy="1107996"/>
          </a:xfrm>
          <a:prstGeom prst="rect">
            <a:avLst/>
          </a:prstGeom>
          <a:noFill/>
        </p:spPr>
        <p:txBody>
          <a:bodyPr wrap="square" lIns="137160" tIns="137160" rIns="137160" bIns="13716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虚拟存储为进程提供 </a:t>
            </a:r>
            <a:r>
              <a:rPr lang="zh-CN" altLang="en-US" b="1" dirty="0"/>
              <a:t>连续、私有的虚拟地址空间</a:t>
            </a:r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屏蔽物理内存的离散性与有限性</a:t>
            </a:r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核心目标：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54755" y="2336800"/>
            <a:ext cx="5576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地址空间隔离（进程 </a:t>
            </a:r>
            <a:r>
              <a:rPr lang="en-US" altLang="zh-CN" dirty="0"/>
              <a:t>/ </a:t>
            </a:r>
            <a:r>
              <a:rPr lang="zh-CN" altLang="en-US" dirty="0"/>
              <a:t>内核）</a:t>
            </a:r>
            <a:endParaRPr lang="en-US" altLang="zh-CN" dirty="0"/>
          </a:p>
          <a:p>
            <a:r>
              <a:rPr lang="zh-CN" altLang="en-US" dirty="0"/>
              <a:t>访问权限控制（</a:t>
            </a:r>
            <a:r>
              <a:rPr lang="en-US" altLang="zh-CN" dirty="0"/>
              <a:t>R/W/X/U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支持内存按需分配与扩展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417688" y="313040"/>
            <a:ext cx="10972800" cy="609600"/>
          </a:xfrm>
        </p:spPr>
        <p:txBody>
          <a:bodyPr/>
          <a:lstStyle/>
          <a:p>
            <a:r>
              <a:rPr lang="zh-CN" altLang="en-US" dirty="0"/>
              <a:t>虚拟内存管理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 rot="10800000" flipV="1">
            <a:off x="338666" y="1024148"/>
            <a:ext cx="11774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1. </a:t>
            </a:r>
            <a:r>
              <a:rPr lang="zh-CN" altLang="en-US" b="1" dirty="0"/>
              <a:t>页表（</a:t>
            </a:r>
            <a:r>
              <a:rPr lang="en-US" altLang="zh-CN" b="1" dirty="0"/>
              <a:t>Page Table</a:t>
            </a:r>
            <a:r>
              <a:rPr lang="zh-CN" altLang="en-US" b="1" dirty="0"/>
              <a:t>）结构</a:t>
            </a:r>
            <a:endParaRPr lang="zh-CN" altLang="en-US" b="1" dirty="0"/>
          </a:p>
          <a:p>
            <a:r>
              <a:rPr lang="zh-CN" altLang="en-US" dirty="0"/>
              <a:t>硬件依赖：</a:t>
            </a:r>
            <a:r>
              <a:rPr lang="en-US" altLang="zh-CN" dirty="0"/>
              <a:t>RISC-V </a:t>
            </a:r>
            <a:r>
              <a:rPr lang="zh-CN" altLang="en-US" dirty="0"/>
              <a:t>使用 </a:t>
            </a:r>
            <a:r>
              <a:rPr lang="en-US" altLang="zh-CN" dirty="0"/>
              <a:t>Sv39</a:t>
            </a:r>
            <a:r>
              <a:rPr lang="zh-CN" altLang="en-US" dirty="0"/>
              <a:t>（</a:t>
            </a:r>
            <a:r>
              <a:rPr lang="en-US" altLang="zh-CN" dirty="0"/>
              <a:t>39 </a:t>
            </a:r>
            <a:r>
              <a:rPr lang="zh-CN" altLang="en-US" dirty="0"/>
              <a:t>位虚拟地址，三级页表）</a:t>
            </a:r>
            <a:endParaRPr lang="zh-CN" altLang="en-US" dirty="0"/>
          </a:p>
          <a:p>
            <a:r>
              <a:rPr lang="zh-CN" altLang="en-US" dirty="0"/>
              <a:t>每级页表项（</a:t>
            </a:r>
            <a:r>
              <a:rPr lang="en-US" altLang="zh-CN" dirty="0"/>
              <a:t>PTE</a:t>
            </a:r>
            <a:r>
              <a:rPr lang="zh-CN" altLang="en-US" dirty="0"/>
              <a:t>）占 </a:t>
            </a:r>
            <a:r>
              <a:rPr lang="en-US" altLang="zh-CN" dirty="0"/>
              <a:t>8 </a:t>
            </a:r>
            <a:r>
              <a:rPr lang="zh-CN" altLang="en-US" dirty="0"/>
              <a:t>字节，一页（</a:t>
            </a:r>
            <a:r>
              <a:rPr lang="en-US" altLang="zh-CN" dirty="0"/>
              <a:t>4KB</a:t>
            </a:r>
            <a:r>
              <a:rPr lang="zh-CN" altLang="en-US" dirty="0"/>
              <a:t>）可存 </a:t>
            </a:r>
            <a:r>
              <a:rPr lang="en-US" altLang="zh-CN" dirty="0"/>
              <a:t>512 </a:t>
            </a:r>
            <a:r>
              <a:rPr lang="zh-CN" altLang="en-US" dirty="0"/>
              <a:t>个 </a:t>
            </a:r>
            <a:r>
              <a:rPr lang="en-US" altLang="zh-CN" dirty="0"/>
              <a:t>PTE</a:t>
            </a:r>
            <a:endParaRPr lang="en-US" altLang="zh-CN" dirty="0"/>
          </a:p>
          <a:p>
            <a:r>
              <a:rPr lang="zh-CN" altLang="en-US" dirty="0"/>
              <a:t>支持标志位：</a:t>
            </a:r>
            <a:r>
              <a:rPr lang="en-US" altLang="zh-CN" dirty="0"/>
              <a:t>Valid, Read, Write, Execute, </a:t>
            </a:r>
            <a:r>
              <a:rPr lang="en-US" altLang="zh-CN" b="1" dirty="0"/>
              <a:t>User</a:t>
            </a:r>
            <a:r>
              <a:rPr lang="en-US" altLang="zh-CN" dirty="0"/>
              <a:t>, Accessed, Dirty, etc.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32" y="2312599"/>
            <a:ext cx="10650436" cy="84784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54373" y="3248563"/>
            <a:ext cx="277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图：虚拟地址结构示意图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 rot="10800000" flipV="1">
            <a:off x="338666" y="3540858"/>
            <a:ext cx="11774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2. </a:t>
            </a:r>
            <a:r>
              <a:rPr lang="zh-CN" altLang="en-US" b="1" dirty="0"/>
              <a:t>页表项（</a:t>
            </a:r>
            <a:r>
              <a:rPr lang="en-US" altLang="zh-CN" b="1" dirty="0"/>
              <a:t>PTE</a:t>
            </a:r>
            <a:r>
              <a:rPr lang="zh-CN" altLang="en-US" b="1" dirty="0"/>
              <a:t>）结构</a:t>
            </a:r>
            <a:r>
              <a:rPr lang="en-US" altLang="zh-CN" b="1" dirty="0"/>
              <a:t>:</a:t>
            </a:r>
            <a:endParaRPr lang="en-US" altLang="zh-CN" b="1" dirty="0"/>
          </a:p>
          <a:p>
            <a:r>
              <a:rPr lang="zh-CN" altLang="en-US" b="1" dirty="0"/>
              <a:t>物理页号（</a:t>
            </a:r>
            <a:r>
              <a:rPr lang="en-US" altLang="zh-CN" b="1" dirty="0"/>
              <a:t>PPN</a:t>
            </a:r>
            <a:r>
              <a:rPr lang="zh-CN" altLang="en-US" b="1" dirty="0"/>
              <a:t>）</a:t>
            </a:r>
            <a:r>
              <a:rPr lang="en-US" altLang="zh-CN" b="1" dirty="0"/>
              <a:t>    </a:t>
            </a:r>
            <a:r>
              <a:rPr lang="zh-CN" altLang="en-US" b="1" dirty="0"/>
              <a:t>权限与状态位（</a:t>
            </a:r>
            <a:r>
              <a:rPr lang="en-US" altLang="zh-CN" b="1" dirty="0"/>
              <a:t>Flags</a:t>
            </a:r>
            <a:r>
              <a:rPr lang="zh-CN" altLang="en-US" b="1" dirty="0"/>
              <a:t>）</a:t>
            </a:r>
            <a:endParaRPr lang="zh-CN" altLang="en-US" b="1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189" y="4187190"/>
            <a:ext cx="9021434" cy="2638793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417688" y="313040"/>
            <a:ext cx="10972800" cy="609600"/>
          </a:xfrm>
        </p:spPr>
        <p:txBody>
          <a:bodyPr/>
          <a:lstStyle/>
          <a:p>
            <a:r>
              <a:rPr lang="zh-CN" altLang="en-US" dirty="0"/>
              <a:t>虚拟内存管理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88621" y="4064778"/>
            <a:ext cx="6163735" cy="1718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95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CN" b="1" dirty="0"/>
              <a:t>4. </a:t>
            </a:r>
            <a:r>
              <a:rPr lang="zh-CN" altLang="en-US" b="1" dirty="0"/>
              <a:t>页表操作接口</a:t>
            </a:r>
            <a:endParaRPr lang="zh-CN" altLang="en-US" b="1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map(</a:t>
            </a:r>
            <a:r>
              <a:rPr lang="en-US" altLang="zh-CN" dirty="0" err="1"/>
              <a:t>va</a:t>
            </a:r>
            <a:r>
              <a:rPr lang="en-US" altLang="zh-CN" dirty="0"/>
              <a:t>, pa, size, perm)</a:t>
            </a:r>
            <a:r>
              <a:rPr lang="zh-CN" altLang="en-US" dirty="0"/>
              <a:t>：建立虚拟地址 → 物理地址映射</a:t>
            </a:r>
            <a:endParaRPr lang="zh-CN" alt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err="1"/>
              <a:t>unmap</a:t>
            </a:r>
            <a:r>
              <a:rPr lang="en-US" altLang="zh-CN" dirty="0"/>
              <a:t>(</a:t>
            </a:r>
            <a:r>
              <a:rPr lang="en-US" altLang="zh-CN" dirty="0" err="1"/>
              <a:t>va</a:t>
            </a:r>
            <a:r>
              <a:rPr lang="en-US" altLang="zh-CN" dirty="0"/>
              <a:t>, size)</a:t>
            </a:r>
            <a:r>
              <a:rPr lang="zh-CN" altLang="en-US" dirty="0"/>
              <a:t>：解除映射，可选是否释放物理页</a:t>
            </a:r>
            <a:endParaRPr lang="zh-CN" alt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walk(</a:t>
            </a:r>
            <a:r>
              <a:rPr lang="en-US" altLang="zh-CN" dirty="0" err="1"/>
              <a:t>va</a:t>
            </a:r>
            <a:r>
              <a:rPr lang="en-US" altLang="zh-CN" dirty="0"/>
              <a:t>)</a:t>
            </a:r>
            <a:r>
              <a:rPr lang="zh-CN" altLang="en-US" dirty="0"/>
              <a:t>：遍历页表，返回对应 </a:t>
            </a:r>
            <a:r>
              <a:rPr lang="en-US" altLang="zh-CN" dirty="0"/>
              <a:t>PTE </a:t>
            </a:r>
            <a:r>
              <a:rPr lang="zh-CN" altLang="en-US" dirty="0"/>
              <a:t>的指针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88621" y="1200093"/>
            <a:ext cx="842151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b="1" dirty="0"/>
              <a:t>3.</a:t>
            </a:r>
            <a:r>
              <a:rPr lang="zh-CN" altLang="en-US" b="1" dirty="0"/>
              <a:t>地址转换过程：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从虚拟地址中提取 </a:t>
            </a:r>
            <a:r>
              <a:rPr lang="en-US" altLang="zh-CN" dirty="0"/>
              <a:t>VPN2 / VPN1 / VPN0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逐级查找页表</a:t>
            </a:r>
            <a:endParaRPr lang="zh-CN" altLang="en-US" dirty="0"/>
          </a:p>
          <a:p>
            <a:r>
              <a:rPr lang="en-US" altLang="zh-CN" dirty="0"/>
              <a:t>3. </a:t>
            </a:r>
            <a:r>
              <a:rPr lang="zh-CN" altLang="en-US" dirty="0"/>
              <a:t>若中间页表不存在则新建</a:t>
            </a:r>
            <a:endParaRPr lang="zh-CN" altLang="en-US" dirty="0"/>
          </a:p>
          <a:p>
            <a:r>
              <a:rPr lang="en-US" altLang="zh-CN" dirty="0"/>
              <a:t>4. </a:t>
            </a:r>
            <a:r>
              <a:rPr lang="zh-CN" altLang="en-US" dirty="0"/>
              <a:t>最终得到物理页号并访问内存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非叶子 </a:t>
            </a:r>
            <a:r>
              <a:rPr lang="en-US" altLang="zh-CN" dirty="0"/>
              <a:t>PTE </a:t>
            </a:r>
            <a:r>
              <a:rPr lang="zh-CN" altLang="en-US" dirty="0"/>
              <a:t>指向下一级页表       </a:t>
            </a:r>
            <a:r>
              <a:rPr lang="en-US" altLang="zh-CN" dirty="0"/>
              <a:t>R/W/X = 0</a:t>
            </a:r>
            <a:endParaRPr lang="zh-CN" altLang="en-US" dirty="0"/>
          </a:p>
          <a:p>
            <a:r>
              <a:rPr lang="zh-CN" altLang="en-US" dirty="0"/>
              <a:t>叶子 </a:t>
            </a:r>
            <a:r>
              <a:rPr lang="en-US" altLang="zh-CN" dirty="0"/>
              <a:t>PTE </a:t>
            </a:r>
            <a:r>
              <a:rPr lang="zh-CN" altLang="en-US" dirty="0"/>
              <a:t>映射到物理页              </a:t>
            </a:r>
            <a:r>
              <a:rPr lang="en-US" altLang="zh-CN" dirty="0"/>
              <a:t>R/W/X </a:t>
            </a:r>
            <a:r>
              <a:rPr lang="zh-CN" altLang="en-US" dirty="0"/>
              <a:t>≠ </a:t>
            </a:r>
            <a:r>
              <a:rPr lang="en-US" altLang="zh-CN" dirty="0"/>
              <a:t>0</a:t>
            </a:r>
            <a:endParaRPr lang="zh-CN" altLang="en-US" dirty="0"/>
          </a:p>
          <a:p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417688" y="313040"/>
            <a:ext cx="10972800" cy="609600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内核映射 </a:t>
            </a:r>
            <a:r>
              <a:rPr lang="en-US" altLang="zh-CN" b="1" dirty="0"/>
              <a:t>—— </a:t>
            </a:r>
            <a:r>
              <a:rPr lang="zh-CN" altLang="en-US" b="1" dirty="0"/>
              <a:t>直接映射（</a:t>
            </a:r>
            <a:r>
              <a:rPr lang="en-US" altLang="zh-CN" b="1" dirty="0"/>
              <a:t>Identity Mapping</a:t>
            </a:r>
            <a:r>
              <a:rPr lang="zh-CN" altLang="en-US" b="1" dirty="0"/>
              <a:t>）</a:t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17688" y="113613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什么是 Kernel Identity Mapping？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519288" y="2137438"/>
            <a:ext cx="10397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 </a:t>
            </a:r>
            <a:r>
              <a:rPr lang="zh-CN" altLang="en-US" dirty="0"/>
              <a:t>内核虚拟地址与物理地址：</a:t>
            </a:r>
            <a:endParaRPr lang="zh-CN" altLang="en-US" dirty="0"/>
          </a:p>
          <a:p>
            <a:r>
              <a:rPr lang="zh-CN" altLang="en-US" dirty="0"/>
              <a:t>  </a:t>
            </a:r>
            <a:r>
              <a:rPr lang="en-US" altLang="zh-CN" dirty="0"/>
              <a:t>- </a:t>
            </a:r>
            <a:r>
              <a:rPr lang="zh-CN" altLang="en-US" dirty="0"/>
              <a:t>相同</a:t>
            </a:r>
            <a:endParaRPr lang="zh-CN" altLang="en-US" dirty="0"/>
          </a:p>
          <a:p>
            <a:r>
              <a:rPr lang="zh-CN" altLang="en-US" dirty="0"/>
              <a:t>  </a:t>
            </a:r>
            <a:r>
              <a:rPr lang="en-US" altLang="zh-CN" dirty="0"/>
              <a:t>- </a:t>
            </a:r>
            <a:r>
              <a:rPr lang="zh-CN" altLang="en-US" dirty="0"/>
              <a:t>或仅相差一个固定偏移</a:t>
            </a:r>
            <a:endParaRPr lang="zh-CN" altLang="en-US" dirty="0"/>
          </a:p>
          <a:p>
            <a:r>
              <a:rPr lang="en-US" altLang="zh-CN" dirty="0"/>
              <a:t>- </a:t>
            </a:r>
            <a:r>
              <a:rPr lang="zh-CN" altLang="en-US" dirty="0"/>
              <a:t>内核可直接通过虚拟地址访问物理内存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77333" y="3692833"/>
            <a:ext cx="1107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主要目的：简化内核对物理内存的访问</a:t>
            </a:r>
            <a:endParaRPr lang="en-US" altLang="zh-CN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34" y="5205339"/>
            <a:ext cx="5763429" cy="68589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77333" y="4509518"/>
            <a:ext cx="88617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 </a:t>
            </a:r>
            <a:r>
              <a:rPr lang="zh-CN" altLang="en-US" dirty="0"/>
              <a:t>内核地址空间通常包含：</a:t>
            </a:r>
            <a:endParaRPr lang="zh-CN" altLang="en-US" dirty="0"/>
          </a:p>
          <a:p>
            <a:r>
              <a:rPr lang="zh-CN" altLang="en-US" dirty="0"/>
              <a:t>  </a:t>
            </a:r>
            <a:r>
              <a:rPr lang="en-US" altLang="zh-CN" dirty="0"/>
              <a:t>- </a:t>
            </a:r>
            <a:r>
              <a:rPr lang="zh-CN" altLang="en-US" dirty="0"/>
              <a:t>内核代码段（</a:t>
            </a:r>
            <a:r>
              <a:rPr lang="en-US" altLang="zh-CN" dirty="0"/>
              <a:t>RX</a:t>
            </a:r>
            <a:r>
              <a:rPr lang="zh-CN" altLang="en-US" dirty="0"/>
              <a:t>）</a:t>
            </a:r>
            <a:endParaRPr lang="zh-CN" altLang="en-US" dirty="0"/>
          </a:p>
          <a:p>
            <a:r>
              <a:rPr lang="zh-CN" altLang="en-US" dirty="0"/>
              <a:t>  </a:t>
            </a:r>
            <a:r>
              <a:rPr lang="en-US" altLang="zh-CN" dirty="0"/>
              <a:t>- </a:t>
            </a:r>
            <a:r>
              <a:rPr lang="zh-CN" altLang="en-US" dirty="0"/>
              <a:t>内核数据段（</a:t>
            </a:r>
            <a:r>
              <a:rPr lang="en-US" altLang="zh-CN" dirty="0"/>
              <a:t>RW</a:t>
            </a:r>
            <a:r>
              <a:rPr lang="zh-CN" altLang="en-US" dirty="0"/>
              <a:t>）</a:t>
            </a:r>
            <a:endParaRPr lang="zh-CN" altLang="en-US" dirty="0"/>
          </a:p>
          <a:p>
            <a:r>
              <a:rPr lang="zh-CN" altLang="en-US" dirty="0"/>
              <a:t>  </a:t>
            </a:r>
            <a:r>
              <a:rPr lang="en-US" altLang="zh-CN" dirty="0"/>
              <a:t>- </a:t>
            </a:r>
            <a:r>
              <a:rPr lang="zh-CN" altLang="en-US" dirty="0"/>
              <a:t>物理内存直接映射区域</a:t>
            </a:r>
            <a:endParaRPr lang="zh-CN" altLang="en-US" dirty="0"/>
          </a:p>
          <a:p>
            <a:r>
              <a:rPr lang="en-US" altLang="zh-CN" dirty="0"/>
              <a:t>- </a:t>
            </a:r>
            <a:r>
              <a:rPr lang="zh-CN" altLang="en-US" b="1" dirty="0"/>
              <a:t>所有映射由内核页表统一管理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417688" y="313040"/>
            <a:ext cx="10972800" cy="609600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内核映射 </a:t>
            </a:r>
            <a:r>
              <a:rPr lang="en-US" altLang="zh-CN" b="1" dirty="0"/>
              <a:t>—— </a:t>
            </a:r>
            <a:r>
              <a:rPr lang="zh-CN" altLang="en-US" b="1" dirty="0"/>
              <a:t>直接映射（</a:t>
            </a:r>
            <a:r>
              <a:rPr lang="en-US" altLang="zh-CN" b="1" dirty="0"/>
              <a:t>Identity Mapping</a:t>
            </a:r>
            <a:r>
              <a:rPr lang="zh-CN" altLang="en-US" b="1" dirty="0"/>
              <a:t>）</a:t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72445" y="1968832"/>
            <a:ext cx="84215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虚拟存储开启后，内核同样运行在虚拟地址空间中若无预先建立的映射，内核将无法访问自身代码和数据内核映射负责在启动阶段构建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内核页表，确保：内核代码、数据可被正确访问内核态与用户态地址空间隔离采用 </a:t>
            </a:r>
            <a:endParaRPr lang="en-US" altLang="zh-CN" dirty="0"/>
          </a:p>
          <a:p>
            <a:r>
              <a:rPr lang="zh-CN" altLang="en-US" dirty="0"/>
              <a:t>直接映射（</a:t>
            </a:r>
            <a:r>
              <a:rPr lang="en-US" altLang="zh-CN" dirty="0"/>
              <a:t>Identity Mapping</a:t>
            </a:r>
            <a:r>
              <a:rPr lang="zh-CN" altLang="en-US" dirty="0"/>
              <a:t>） 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869245" y="1261070"/>
            <a:ext cx="410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为什么需要内核映射？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138" y="3918391"/>
            <a:ext cx="7060480" cy="19719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126087" y="6175628"/>
            <a:ext cx="439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内核映射   </a:t>
            </a:r>
            <a:r>
              <a:rPr lang="en-US" altLang="zh-CN" dirty="0"/>
              <a:t>vs  </a:t>
            </a:r>
            <a:r>
              <a:rPr lang="zh-CN" altLang="en-US" dirty="0"/>
              <a:t>用户映射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/>
              <a:t>04</a:t>
            </a:r>
            <a:endParaRPr lang="en-US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进程管理与调度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代码结构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1792605"/>
            <a:ext cx="3352800" cy="33813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整体架构概览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该操作系统内核通过以下核心组件协同实现进程管理与调度：</a:t>
            </a:r>
            <a:endParaRPr lang="zh-CN" altLang="en-US"/>
          </a:p>
          <a:p>
            <a:r>
              <a:rPr lang="en-US" altLang="zh-CN"/>
              <a:t>Proc</a:t>
            </a:r>
            <a:r>
              <a:rPr lang="zh-CN" altLang="en-US"/>
              <a:t>：代表一个进程，包含状态、寄存器上下文、内存、文件描述符等。</a:t>
            </a:r>
            <a:endParaRPr lang="zh-CN" altLang="en-US"/>
          </a:p>
          <a:p>
            <a:r>
              <a:rPr lang="en-US" altLang="zh-CN"/>
              <a:t>TrapFrame</a:t>
            </a:r>
            <a:r>
              <a:rPr lang="zh-CN" altLang="en-US"/>
              <a:t>：保存用户态陷入内核时的</a:t>
            </a:r>
            <a:r>
              <a:rPr lang="en-US" altLang="zh-CN"/>
              <a:t> CPU </a:t>
            </a:r>
            <a:r>
              <a:rPr lang="zh-CN" altLang="en-US"/>
              <a:t>寄存器快照，用于系统调用</a:t>
            </a:r>
            <a:r>
              <a:rPr lang="en-US" altLang="zh-CN"/>
              <a:t>/</a:t>
            </a:r>
            <a:r>
              <a:rPr lang="zh-CN" altLang="en-US"/>
              <a:t>异常处理后恢复。</a:t>
            </a:r>
            <a:endParaRPr lang="zh-CN" altLang="en-US"/>
          </a:p>
          <a:p>
            <a:r>
              <a:rPr lang="en-US" altLang="zh-CN"/>
              <a:t>CpuManager / Cpu</a:t>
            </a:r>
            <a:r>
              <a:rPr lang="zh-CN" altLang="en-US"/>
              <a:t>：每个</a:t>
            </a:r>
            <a:r>
              <a:rPr lang="en-US" altLang="zh-CN"/>
              <a:t> CPU </a:t>
            </a:r>
            <a:r>
              <a:rPr lang="zh-CN" altLang="en-US"/>
              <a:t>核心维护当前运行的进程和调度上下文。</a:t>
            </a:r>
            <a:endParaRPr lang="zh-CN" altLang="en-US"/>
          </a:p>
          <a:p>
            <a:r>
              <a:rPr lang="en-US" altLang="zh-CN"/>
              <a:t>Context</a:t>
            </a:r>
            <a:r>
              <a:rPr lang="zh-CN" altLang="en-US"/>
              <a:t>：仅保存被调用者需保存的寄存器（如</a:t>
            </a:r>
            <a:r>
              <a:rPr lang="en-US" altLang="zh-CN"/>
              <a:t> ra, sp, s0-s11</a:t>
            </a:r>
            <a:r>
              <a:rPr lang="zh-CN" altLang="en-US"/>
              <a:t>），用于进程间切换。</a:t>
            </a:r>
            <a:endParaRPr lang="zh-CN" altLang="en-US"/>
          </a:p>
          <a:p>
            <a:r>
              <a:rPr lang="en-US" altLang="zh-CN"/>
              <a:t>scheduler()</a:t>
            </a:r>
            <a:r>
              <a:rPr lang="zh-CN" altLang="en-US"/>
              <a:t>：每个</a:t>
            </a:r>
            <a:r>
              <a:rPr lang="en-US" altLang="zh-CN"/>
              <a:t> CPU </a:t>
            </a:r>
            <a:r>
              <a:rPr lang="zh-CN" altLang="en-US"/>
              <a:t>的调度主循环，持续寻找可运行进程并切换执行。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进程</a:t>
            </a:r>
            <a:r>
              <a:rPr lang="zh-CN" altLang="en-US"/>
              <a:t>创建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1512570"/>
            <a:ext cx="7406005" cy="22567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/>
              <a:t>01</a:t>
            </a:r>
            <a:endParaRPr lang="en-US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项目背景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sym typeface="+mn-ea"/>
              </a:rPr>
              <a:t>SpinLock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UnsafeCell</a:t>
            </a:r>
            <a:r>
              <a:rPr lang="zh-CN" altLang="en-US">
                <a:sym typeface="+mn-ea"/>
              </a:rPr>
              <a:t>的分离设计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72205" y="1369750"/>
            <a:ext cx="10969200" cy="4759200"/>
          </a:xfrm>
        </p:spPr>
        <p:txBody>
          <a:bodyPr>
            <a:normAutofit/>
          </a:bodyPr>
          <a:p>
            <a:r>
              <a:rPr lang="zh-CN" altLang="en-US"/>
              <a:t>设计目的：</a:t>
            </a:r>
            <a:endParaRPr lang="zh-CN" altLang="en-US"/>
          </a:p>
          <a:p>
            <a:r>
              <a:rPr lang="zh-CN" altLang="en-US"/>
              <a:t>细粒度并发控制：</a:t>
            </a:r>
            <a:endParaRPr lang="zh-CN" altLang="en-US"/>
          </a:p>
          <a:p>
            <a:r>
              <a:rPr lang="zh-CN" altLang="en-US"/>
              <a:t>避免死锁与竞态：</a:t>
            </a:r>
            <a:endParaRPr lang="zh-CN" altLang="en-US"/>
          </a:p>
          <a:p>
            <a:r>
              <a:rPr lang="zh-CN" altLang="en-US"/>
              <a:t>安全性保障：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进程状态</a:t>
            </a:r>
            <a:r>
              <a:rPr lang="zh-CN" altLang="en-US"/>
              <a:t>枚举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1442085"/>
            <a:ext cx="6555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进程状态</a:t>
            </a:r>
            <a:r>
              <a:rPr lang="zh-CN" altLang="en-US"/>
              <a:t>转换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UNUSED </a:t>
            </a:r>
            <a:r>
              <a:rPr lang="en-US" altLang="en-US"/>
              <a:t>→</a:t>
            </a:r>
            <a:r>
              <a:rPr lang="en-US" altLang="zh-CN"/>
              <a:t> RUNNABLE</a:t>
            </a:r>
            <a:r>
              <a:rPr lang="zh-CN" altLang="en-US"/>
              <a:t>（进程创建与初始化）</a:t>
            </a:r>
            <a:endParaRPr lang="zh-CN" altLang="en-US"/>
          </a:p>
          <a:p>
            <a:r>
              <a:rPr lang="zh-CN" altLang="en-US"/>
              <a:t>初始化第一个进程</a:t>
            </a:r>
            <a:r>
              <a:rPr lang="en-US" altLang="zh-CN"/>
              <a:t>——</a:t>
            </a:r>
            <a:r>
              <a:rPr lang="zh-CN" altLang="en-US"/>
              <a:t>该函数调用</a:t>
            </a:r>
            <a:r>
              <a:rPr lang="en-US" altLang="zh-CN"/>
              <a:t> `alloc_proc` </a:t>
            </a:r>
            <a:r>
              <a:rPr lang="zh-CN" altLang="en-US"/>
              <a:t>分配一个新的进程结构，执行该进程的用户态初始化逻辑，并将其状态设置为</a:t>
            </a:r>
            <a:r>
              <a:rPr lang="en-US" altLang="zh-CN"/>
              <a:t> `RUNNABLE`</a:t>
            </a:r>
            <a:r>
              <a:rPr lang="zh-CN" altLang="en-US"/>
              <a:t>，准备被调度执行。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" y="2936875"/>
            <a:ext cx="5939155" cy="22040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ym typeface="+mn-ea"/>
              </a:rPr>
              <a:t>进程状态转换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rcRect b="65715"/>
          <a:stretch>
            <a:fillRect/>
          </a:stretch>
        </p:blipFill>
        <p:spPr>
          <a:xfrm>
            <a:off x="810895" y="3178175"/>
            <a:ext cx="7900035" cy="91059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23875" y="1376680"/>
            <a:ext cx="11414125" cy="262191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MiSans Medium" panose="00000600000000000000" charset="-122"/>
                <a:ea typeface="MiSans Normal" panose="00000500000000000000" charset="-122"/>
                <a:cs typeface="+mn-cs"/>
                <a:sym typeface="MiSans Medium" panose="00000600000000000000" charset="-122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MiSans Medium" panose="00000600000000000000" charset="-122"/>
                <a:ea typeface="MiSans Normal" panose="00000500000000000000" charset="-122"/>
                <a:cs typeface="+mn-cs"/>
                <a:sym typeface="MiSans Medium" panose="00000600000000000000" charset="-122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MiSans Medium" panose="00000600000000000000" charset="-122"/>
                <a:ea typeface="MiSans Normal" panose="00000500000000000000" charset="-122"/>
                <a:cs typeface="+mn-cs"/>
                <a:sym typeface="MiSans Medium" panose="00000600000000000000" charset="-122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MiSans Medium" panose="00000600000000000000" charset="-122"/>
                <a:ea typeface="MiSans Normal" panose="00000500000000000000" charset="-122"/>
                <a:cs typeface="+mn-cs"/>
                <a:sym typeface="MiSans Medium" panose="00000600000000000000" charset="-122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MiSans Medium" panose="00000600000000000000" charset="-122"/>
                <a:ea typeface="MiSans Normal" panose="00000500000000000000" charset="-122"/>
                <a:cs typeface="+mn-cs"/>
                <a:sym typeface="MiSans Medium" panose="000006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UNUSED </a:t>
            </a:r>
            <a:r>
              <a:rPr lang="en-US" altLang="en-US"/>
              <a:t>→</a:t>
            </a:r>
            <a:r>
              <a:rPr lang="en-US" altLang="zh-CN"/>
              <a:t> RUNNABLE</a:t>
            </a:r>
            <a:r>
              <a:rPr lang="zh-CN" altLang="en-US"/>
              <a:t>（进程创建与初始化）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fork + ex ec </a:t>
            </a:r>
            <a:r>
              <a:rPr lang="zh-CN" altLang="en-US"/>
              <a:t>创建新进程</a:t>
            </a:r>
            <a:endParaRPr lang="zh-CN" altLang="en-US"/>
          </a:p>
          <a:p>
            <a:r>
              <a:rPr lang="en-US" altLang="zh-CN">
                <a:sym typeface="+mn-ea"/>
              </a:rPr>
              <a:t>sys_fork</a:t>
            </a:r>
            <a:r>
              <a:rPr lang="zh-CN" altLang="en-US">
                <a:sym typeface="+mn-ea"/>
              </a:rPr>
              <a:t>（在</a:t>
            </a:r>
            <a:r>
              <a:rPr lang="en-US" altLang="zh-CN">
                <a:sym typeface="+mn-ea"/>
              </a:rPr>
              <a:t> syscall.rs </a:t>
            </a:r>
            <a:r>
              <a:rPr lang="zh-CN" altLang="en-US">
                <a:sym typeface="+mn-ea"/>
              </a:rPr>
              <a:t>中）：具体实现在</a:t>
            </a:r>
            <a:r>
              <a:rPr lang="en-US" altLang="zh-CN">
                <a:sym typeface="+mn-ea"/>
              </a:rPr>
              <a:t>Proc::fork()</a:t>
            </a:r>
            <a:r>
              <a:rPr lang="zh-CN" altLang="en-US">
                <a:sym typeface="+mn-ea"/>
              </a:rPr>
              <a:t>中</a:t>
            </a:r>
            <a:endParaRPr lang="zh-CN" altLang="en-US">
              <a:sym typeface="+mn-ea"/>
            </a:endParaRPr>
          </a:p>
          <a:p>
            <a:endParaRPr lang="en-US" altLang="zh-CN">
              <a:sym typeface="+mn-ea"/>
            </a:endParaRPr>
          </a:p>
          <a:p>
            <a:pPr marL="0" indent="0">
              <a:buNone/>
            </a:pP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80060" y="767715"/>
            <a:ext cx="5323205" cy="5859780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MiSans Medium" panose="00000600000000000000" charset="-122"/>
                <a:ea typeface="MiSans Normal" panose="00000500000000000000" charset="-122"/>
                <a:cs typeface="+mn-cs"/>
                <a:sym typeface="MiSans Medium" panose="00000600000000000000" charset="-122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MiSans Medium" panose="00000600000000000000" charset="-122"/>
                <a:ea typeface="MiSans Normal" panose="00000500000000000000" charset="-122"/>
                <a:cs typeface="+mn-cs"/>
                <a:sym typeface="MiSans Medium" panose="00000600000000000000" charset="-122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MiSans Medium" panose="00000600000000000000" charset="-122"/>
                <a:ea typeface="MiSans Normal" panose="00000500000000000000" charset="-122"/>
                <a:cs typeface="+mn-cs"/>
                <a:sym typeface="MiSans Medium" panose="00000600000000000000" charset="-122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MiSans Medium" panose="00000600000000000000" charset="-122"/>
                <a:ea typeface="MiSans Normal" panose="00000500000000000000" charset="-122"/>
                <a:cs typeface="+mn-cs"/>
                <a:sym typeface="MiSans Medium" panose="00000600000000000000" charset="-122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MiSans Medium" panose="00000600000000000000" charset="-122"/>
                <a:ea typeface="MiSans Normal" panose="00000500000000000000" charset="-122"/>
                <a:cs typeface="+mn-cs"/>
                <a:sym typeface="MiSans Medium" panose="000006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该函数实现了</a:t>
            </a:r>
            <a:r>
              <a:rPr lang="en-US" altLang="zh-CN"/>
              <a:t> fork() </a:t>
            </a:r>
            <a:r>
              <a:rPr lang="zh-CN" altLang="en-US"/>
              <a:t>系统调用的核心流程：首先获取当前进程的私有数据，然后通过进程管理器分配一个新的子进程，若失败则返回错误；</a:t>
            </a:r>
            <a:endParaRPr lang="zh-CN" altLang="en-US"/>
          </a:p>
          <a:p>
            <a:r>
              <a:rPr lang="zh-CN" altLang="en-US"/>
              <a:t>接着获取子进程的排他锁及其私有数据，复制父进程的用户内存到子进程页表（若失败则清理资源并报错），并同步内存大小；随后复制陷阱帧（</a:t>
            </a:r>
            <a:r>
              <a:rPr lang="en-US" altLang="zh-CN"/>
              <a:t>TrapFrame</a:t>
            </a:r>
            <a:r>
              <a:rPr lang="zh-CN" altLang="en-US"/>
              <a:t>）并将子进程的返回值寄存器</a:t>
            </a:r>
            <a:r>
              <a:rPr lang="en-US" altLang="zh-CN"/>
              <a:t> a0 </a:t>
            </a:r>
            <a:r>
              <a:rPr lang="zh-CN" altLang="en-US"/>
              <a:t>设为</a:t>
            </a:r>
            <a:r>
              <a:rPr lang="en-US" altLang="zh-CN"/>
              <a:t> 0</a:t>
            </a:r>
            <a:r>
              <a:rPr lang="zh-CN" altLang="en-US"/>
              <a:t>，以实现</a:t>
            </a:r>
            <a:r>
              <a:rPr lang="en-US" altLang="zh-CN"/>
              <a:t> fork() </a:t>
            </a:r>
            <a:r>
              <a:rPr lang="zh-CN" altLang="en-US"/>
              <a:t>在子进程中返回</a:t>
            </a:r>
            <a:r>
              <a:rPr lang="en-US" altLang="zh-CN"/>
              <a:t> 0 </a:t>
            </a:r>
            <a:r>
              <a:rPr lang="zh-CN" altLang="en-US"/>
              <a:t>的语义；</a:t>
            </a:r>
            <a:endParaRPr lang="zh-CN" altLang="en-US"/>
          </a:p>
          <a:p>
            <a:r>
              <a:rPr lang="zh-CN" altLang="en-US"/>
              <a:t>之后克隆父进程的打开文件描述符表、当前工作目录和进程名称；记录子进程</a:t>
            </a:r>
            <a:r>
              <a:rPr lang="en-US" altLang="zh-CN"/>
              <a:t> ID</a:t>
            </a:r>
            <a:r>
              <a:rPr lang="zh-CN" altLang="en-US"/>
              <a:t>，设置其父进程为当前进程，并将其状态置为</a:t>
            </a:r>
            <a:r>
              <a:rPr lang="en-US" altLang="zh-CN"/>
              <a:t> RUNNABLE </a:t>
            </a:r>
            <a:r>
              <a:rPr lang="zh-CN" altLang="en-US"/>
              <a:t>以供调度；最后返回子进程的</a:t>
            </a:r>
            <a:r>
              <a:rPr lang="en-US" altLang="zh-CN"/>
              <a:t> PID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58865" y="0"/>
            <a:ext cx="5971540" cy="68072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然后</a:t>
            </a:r>
            <a:r>
              <a:rPr lang="en-US" altLang="zh-CN"/>
              <a:t>sys_ex ec </a:t>
            </a:r>
            <a:r>
              <a:rPr lang="zh-CN" altLang="en-US"/>
              <a:t>系统调用通过</a:t>
            </a:r>
            <a:r>
              <a:rPr lang="en-US" altLang="zh-CN"/>
              <a:t> elf::load </a:t>
            </a:r>
            <a:r>
              <a:rPr lang="zh-CN" altLang="en-US"/>
              <a:t>加载指定</a:t>
            </a:r>
            <a:r>
              <a:rPr lang="en-US" altLang="zh-CN"/>
              <a:t> ELF </a:t>
            </a:r>
            <a:r>
              <a:rPr lang="zh-CN" altLang="en-US"/>
              <a:t>可执行文件，替换当前进程的地址空间</a:t>
            </a:r>
            <a:r>
              <a:rPr lang="en-US" altLang="zh-CN"/>
              <a:t>——</a:t>
            </a:r>
            <a:r>
              <a:rPr lang="zh-CN" altLang="en-US"/>
              <a:t>包括分配新页表、加载程序段、设置程序入口（</a:t>
            </a:r>
            <a:r>
              <a:rPr lang="en-US" altLang="zh-CN"/>
              <a:t>tf.epc</a:t>
            </a:r>
            <a:r>
              <a:rPr lang="zh-CN" altLang="en-US"/>
              <a:t>）和栈指针（</a:t>
            </a:r>
            <a:r>
              <a:rPr lang="en-US" altLang="zh-CN"/>
              <a:t>tf.sp</a:t>
            </a:r>
            <a:r>
              <a:rPr lang="zh-CN" altLang="en-US"/>
              <a:t>）</a:t>
            </a:r>
            <a:r>
              <a:rPr lang="en-US" altLang="zh-CN"/>
              <a:t>——</a:t>
            </a:r>
            <a:r>
              <a:rPr lang="zh-CN" altLang="en-US"/>
              <a:t>但不修改进程状态（如</a:t>
            </a:r>
            <a:r>
              <a:rPr lang="en-US" altLang="zh-CN"/>
              <a:t> ProcState</a:t>
            </a:r>
            <a:r>
              <a:rPr lang="zh-CN" altLang="en-US"/>
              <a:t>），因为</a:t>
            </a:r>
            <a:r>
              <a:rPr lang="en-US" altLang="zh-CN"/>
              <a:t> ex ec </a:t>
            </a:r>
            <a:r>
              <a:rPr lang="zh-CN" altLang="en-US"/>
              <a:t>仅用于覆盖当前进程的内存映像，其调度状态由之前的</a:t>
            </a:r>
            <a:r>
              <a:rPr lang="en-US" altLang="zh-CN"/>
              <a:t> fork </a:t>
            </a:r>
            <a:r>
              <a:rPr lang="zh-CN" altLang="en-US"/>
              <a:t>或调度器决定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35400" y="672535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MiSans Demibold" panose="00000700000000000000" charset="-122"/>
                <a:ea typeface="MiSans Medium" panose="00000600000000000000" charset="-122"/>
                <a:cs typeface="+mj-cs"/>
                <a:sym typeface="MiSans Demibold" panose="00000700000000000000" charset="-122"/>
              </a:defRPr>
            </a:lvl1pPr>
          </a:lstStyle>
          <a:p>
            <a:r>
              <a:rPr lang="zh-CN" altLang="en-US">
                <a:sym typeface="+mn-ea"/>
              </a:rPr>
              <a:t>进程状态转换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ym typeface="+mn-ea"/>
              </a:rPr>
              <a:t>进程状态转换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36525" y="1490345"/>
            <a:ext cx="4857115" cy="4759325"/>
          </a:xfrm>
        </p:spPr>
        <p:txBody>
          <a:bodyPr/>
          <a:p>
            <a:r>
              <a:rPr lang="en-US" altLang="zh-CN"/>
              <a:t>RUNNABLE </a:t>
            </a:r>
            <a:r>
              <a:rPr lang="en-US" altLang="en-US"/>
              <a:t>→</a:t>
            </a:r>
            <a:r>
              <a:rPr lang="en-US" altLang="zh-CN"/>
              <a:t> RUNNING</a:t>
            </a:r>
            <a:r>
              <a:rPr lang="zh-CN" altLang="en-US"/>
              <a:t>（被调度器选中）</a:t>
            </a:r>
            <a:endParaRPr lang="zh-CN" altLang="en-US"/>
          </a:p>
          <a:p>
            <a:r>
              <a:rPr lang="zh-CN" altLang="en-US"/>
              <a:t>这一步完全由</a:t>
            </a:r>
            <a:r>
              <a:rPr lang="en-US" altLang="zh-CN"/>
              <a:t> </a:t>
            </a:r>
            <a:r>
              <a:rPr lang="zh-CN" altLang="en-US"/>
              <a:t>调度器</a:t>
            </a:r>
            <a:r>
              <a:rPr lang="en-US" altLang="zh-CN"/>
              <a:t> (scheduler) </a:t>
            </a:r>
            <a:r>
              <a:rPr lang="zh-CN" altLang="en-US"/>
              <a:t>完成</a:t>
            </a:r>
            <a:endParaRPr lang="zh-CN" altLang="en-US"/>
          </a:p>
          <a:p>
            <a:r>
              <a:rPr lang="en-US" altLang="zh-CN"/>
              <a:t>PROC_MANAGER.alloc_runnable()</a:t>
            </a:r>
            <a:r>
              <a:rPr lang="zh-CN" altLang="en-US"/>
              <a:t>（在</a:t>
            </a:r>
            <a:r>
              <a:rPr lang="en-US" altLang="zh-CN"/>
              <a:t> mod.rs </a:t>
            </a:r>
            <a:r>
              <a:rPr lang="zh-CN" altLang="en-US"/>
              <a:t>中）会遍历进程表，找出</a:t>
            </a:r>
            <a:r>
              <a:rPr lang="en-US" altLang="zh-CN"/>
              <a:t> state == ProcState::RUNNABLE </a:t>
            </a:r>
            <a:r>
              <a:rPr lang="zh-CN" altLang="en-US"/>
              <a:t>的进程。</a:t>
            </a:r>
            <a:endParaRPr lang="zh-CN" altLang="en-US"/>
          </a:p>
          <a:p>
            <a:r>
              <a:rPr lang="zh-CN" altLang="en-US"/>
              <a:t>一旦找到，</a:t>
            </a:r>
            <a:r>
              <a:rPr lang="en-US" altLang="zh-CN"/>
              <a:t>cpu.rs </a:t>
            </a:r>
            <a:r>
              <a:rPr lang="zh-CN" altLang="en-US"/>
              <a:t>中的调度器立即将其状态改为</a:t>
            </a:r>
            <a:r>
              <a:rPr lang="en-US" altLang="zh-CN"/>
              <a:t> RUNNING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然后调用</a:t>
            </a:r>
            <a:r>
              <a:rPr lang="en-US" altLang="zh-CN"/>
              <a:t> swtch </a:t>
            </a:r>
            <a:r>
              <a:rPr lang="zh-CN" altLang="en-US"/>
              <a:t>切换到该进程的上下文，进程开始执行。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870" y="389890"/>
            <a:ext cx="7136130" cy="65144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ym typeface="+mn-ea"/>
              </a:rPr>
              <a:t>进程状态转换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29565" y="1490345"/>
            <a:ext cx="4711065" cy="5044440"/>
          </a:xfrm>
        </p:spPr>
        <p:txBody>
          <a:bodyPr>
            <a:normAutofit fontScale="90000"/>
          </a:bodyPr>
          <a:p>
            <a:r>
              <a:rPr lang="en-US" altLang="zh-CN"/>
              <a:t>RUNNING </a:t>
            </a:r>
            <a:r>
              <a:rPr lang="en-US" altLang="en-US"/>
              <a:t>→</a:t>
            </a:r>
            <a:r>
              <a:rPr lang="en-US" altLang="zh-CN"/>
              <a:t> SLEEPING</a:t>
            </a:r>
            <a:r>
              <a:rPr lang="zh-CN" altLang="en-US"/>
              <a:t>（让出</a:t>
            </a:r>
            <a:r>
              <a:rPr lang="en-US" altLang="zh-CN"/>
              <a:t> CPU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sys_sleep</a:t>
            </a:r>
            <a:r>
              <a:rPr lang="zh-CN" altLang="en-US"/>
              <a:t>：进入</a:t>
            </a:r>
            <a:r>
              <a:rPr lang="en-US" altLang="zh-CN"/>
              <a:t> SLEEPING </a:t>
            </a:r>
            <a:r>
              <a:rPr lang="zh-CN" altLang="en-US"/>
              <a:t>状态，具体实现在</a:t>
            </a:r>
            <a:r>
              <a:rPr lang="en-US" altLang="zh-CN"/>
              <a:t>mod.rs </a:t>
            </a:r>
            <a:r>
              <a:rPr lang="zh-CN" altLang="en-US"/>
              <a:t>中</a:t>
            </a:r>
            <a:r>
              <a:rPr lang="en-US" altLang="zh-CN"/>
              <a:t> Proc::sleep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这段代码让当前进程进入睡眠状态以等待某个事件：首先获取自身的排他锁确保操作安全，然后释放外部持有的锁以防死锁；接着记录它要等待的唤醒通道，并将自身状态设为</a:t>
            </a:r>
            <a:r>
              <a:rPr lang="en-US" altLang="zh-CN"/>
              <a:t>“SLEEPING”</a:t>
            </a:r>
            <a:r>
              <a:rPr lang="zh-CN" altLang="en-US"/>
              <a:t>；随后调用调度器主动让出</a:t>
            </a:r>
            <a:r>
              <a:rPr lang="en-US" altLang="zh-CN"/>
              <a:t> CPU</a:t>
            </a:r>
            <a:r>
              <a:rPr lang="zh-CN" altLang="en-US"/>
              <a:t>，真正进入睡眠。当被其他进程或中断唤醒后，它会清除等待通道并释放自己的锁，继续执行后续逻辑。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870" y="1438910"/>
            <a:ext cx="10283190" cy="45726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调度</a:t>
            </a:r>
            <a:r>
              <a:rPr lang="zh-CN" altLang="en-US"/>
              <a:t>循环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解析调度循环</a:t>
            </a:r>
            <a:r>
              <a:rPr lang="en-US" altLang="zh-CN"/>
              <a:t> scheduler() </a:t>
            </a:r>
            <a:r>
              <a:rPr lang="zh-CN" altLang="en-US"/>
              <a:t>的死循环逻辑。</a:t>
            </a:r>
            <a:endParaRPr lang="en-US" altLang="zh-CN"/>
          </a:p>
          <a:p>
            <a:r>
              <a:rPr lang="zh-CN" altLang="en-US"/>
              <a:t>核心结论是：</a:t>
            </a:r>
            <a:r>
              <a:rPr lang="en-US" altLang="zh-CN"/>
              <a:t>scheduler() </a:t>
            </a:r>
            <a:r>
              <a:rPr lang="zh-CN" altLang="en-US"/>
              <a:t>函数本身定义在</a:t>
            </a:r>
            <a:r>
              <a:rPr lang="en-US" altLang="zh-CN"/>
              <a:t> cpu.rs </a:t>
            </a:r>
            <a:r>
              <a:rPr lang="zh-CN" altLang="en-US"/>
              <a:t>文件中，而其</a:t>
            </a:r>
            <a:r>
              <a:rPr lang="en-US" altLang="zh-CN"/>
              <a:t>“</a:t>
            </a:r>
            <a:r>
              <a:rPr lang="zh-CN" altLang="en-US"/>
              <a:t>找进程</a:t>
            </a:r>
            <a:r>
              <a:rPr lang="en-US" altLang="zh-CN"/>
              <a:t> -&gt; </a:t>
            </a:r>
            <a:r>
              <a:rPr lang="zh-CN" altLang="en-US"/>
              <a:t>切换</a:t>
            </a:r>
            <a:r>
              <a:rPr lang="en-US" altLang="zh-CN"/>
              <a:t> -&gt; </a:t>
            </a:r>
            <a:r>
              <a:rPr lang="zh-CN" altLang="en-US"/>
              <a:t>运行</a:t>
            </a:r>
            <a:r>
              <a:rPr lang="en-US" altLang="zh-CN"/>
              <a:t>”</a:t>
            </a:r>
            <a:r>
              <a:rPr lang="zh-CN" altLang="en-US"/>
              <a:t>的每一步都依赖于</a:t>
            </a:r>
            <a:r>
              <a:rPr lang="en-US" altLang="zh-CN"/>
              <a:t> mod.rs </a:t>
            </a:r>
            <a:r>
              <a:rPr lang="zh-CN" altLang="en-US"/>
              <a:t>中定义的</a:t>
            </a:r>
            <a:r>
              <a:rPr lang="en-US" altLang="zh-CN"/>
              <a:t> Proc </a:t>
            </a:r>
            <a:r>
              <a:rPr lang="zh-CN" altLang="en-US"/>
              <a:t>结构体和</a:t>
            </a:r>
            <a:r>
              <a:rPr lang="en-US" altLang="zh-CN"/>
              <a:t> ProcManager</a:t>
            </a:r>
            <a:r>
              <a:rPr lang="zh-CN" altLang="en-US"/>
              <a:t>全局管理器。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调度循环的入口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>
                <a:sym typeface="+mn-ea"/>
              </a:rPr>
              <a:t>cpu.rs </a:t>
            </a:r>
            <a:r>
              <a:rPr lang="zh-CN" altLang="en-US">
                <a:sym typeface="+mn-ea"/>
              </a:rPr>
              <a:t>中的</a:t>
            </a:r>
            <a:r>
              <a:rPr lang="en-US" altLang="zh-CN">
                <a:sym typeface="+mn-ea"/>
              </a:rPr>
              <a:t> scheduler() </a:t>
            </a:r>
            <a:r>
              <a:rPr lang="zh-CN" altLang="en-US">
                <a:sym typeface="+mn-ea"/>
              </a:rPr>
              <a:t>函数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75" y="109220"/>
            <a:ext cx="7157085" cy="65589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xv6 的演进之路</a:t>
            </a:r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923290" y="1675130"/>
            <a:ext cx="2232660" cy="1133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UNIX v6 (1975)</a:t>
            </a:r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979670" y="1675130"/>
            <a:ext cx="2232660" cy="1133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MIT xv6 (2006)</a:t>
            </a:r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9036050" y="1675130"/>
            <a:ext cx="2232660" cy="1133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xv6-rust</a:t>
            </a:r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3155950" y="2242185"/>
            <a:ext cx="1823720" cy="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7212330" y="2242185"/>
            <a:ext cx="1823720" cy="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000125" y="3662680"/>
            <a:ext cx="25311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Ken Thompson &amp; Dennis Ritchie 开发，操作系统设计的典范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979670" y="3683635"/>
            <a:ext cx="25869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为教学重写的现代版本 (最初 x86，后移植到 RISC-V)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9044940" y="3789045"/>
            <a:ext cx="2517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保持 xv6 的简洁架构，引入 Rust 的现代特性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“</a:t>
            </a:r>
            <a:r>
              <a:rPr lang="zh-CN" altLang="en-US"/>
              <a:t>找进程</a:t>
            </a:r>
            <a:r>
              <a:rPr lang="en-US" altLang="zh-CN"/>
              <a:t>” (alloc_runnable) </a:t>
            </a:r>
            <a:r>
              <a:rPr lang="zh-CN" altLang="en-US"/>
              <a:t>的实现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mod.rs </a:t>
            </a:r>
            <a:r>
              <a:rPr lang="zh-CN" altLang="en-US"/>
              <a:t>文件中的</a:t>
            </a:r>
            <a:r>
              <a:rPr lang="en-US" altLang="zh-CN">
                <a:sym typeface="+mn-ea"/>
              </a:rPr>
              <a:t>alloc_runnable()</a:t>
            </a:r>
            <a:r>
              <a:rPr lang="zh-CN" altLang="en-US">
                <a:sym typeface="+mn-ea"/>
              </a:rPr>
              <a:t>函数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11895"/>
          <a:stretch>
            <a:fillRect/>
          </a:stretch>
        </p:blipFill>
        <p:spPr>
          <a:xfrm>
            <a:off x="5688330" y="1313815"/>
            <a:ext cx="6503670" cy="55035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en-US" altLang="zh-CN"/>
              <a:t>“</a:t>
            </a:r>
            <a:r>
              <a:rPr lang="zh-CN" altLang="en-US"/>
              <a:t>切换</a:t>
            </a:r>
            <a:r>
              <a:rPr lang="en-US" altLang="zh-CN"/>
              <a:t>” (swtch) </a:t>
            </a:r>
            <a:r>
              <a:rPr lang="zh-CN" altLang="en-US"/>
              <a:t>与</a:t>
            </a:r>
            <a:r>
              <a:rPr lang="en-US" altLang="zh-CN"/>
              <a:t> “</a:t>
            </a:r>
            <a:r>
              <a:rPr lang="zh-CN" altLang="en-US"/>
              <a:t>运行</a:t>
            </a:r>
            <a:r>
              <a:rPr lang="en-US" altLang="zh-CN"/>
              <a:t>” </a:t>
            </a:r>
            <a:r>
              <a:rPr lang="zh-CN" altLang="en-US"/>
              <a:t>的实现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>
                <a:sym typeface="+mn-ea"/>
              </a:rPr>
              <a:t>mod.rs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cpu.rs </a:t>
            </a:r>
            <a:r>
              <a:rPr lang="zh-CN" altLang="en-US">
                <a:sym typeface="+mn-ea"/>
              </a:rPr>
              <a:t>协同</a:t>
            </a:r>
            <a:endParaRPr lang="zh-CN" altLang="en-US">
              <a:sym typeface="+mn-ea"/>
            </a:endParaRPr>
          </a:p>
          <a:p>
            <a:r>
              <a:rPr lang="en-US" altLang="zh-CN"/>
              <a:t>swtch </a:t>
            </a:r>
            <a:r>
              <a:rPr lang="zh-CN" altLang="en-US"/>
              <a:t>函数：是一个外部汇编函数，它的作用是保存当前寄存器上下文到一个</a:t>
            </a:r>
            <a:r>
              <a:rPr lang="en-US" altLang="zh-CN"/>
              <a:t> Contex t </a:t>
            </a:r>
            <a:r>
              <a:rPr lang="zh-CN" altLang="en-US"/>
              <a:t>结构体，并从另一个</a:t>
            </a:r>
            <a:r>
              <a:rPr lang="en-US" altLang="zh-CN"/>
              <a:t>Contex t</a:t>
            </a:r>
            <a:r>
              <a:rPr lang="zh-CN" altLang="en-US"/>
              <a:t>结构体恢复寄存器上下文。在</a:t>
            </a:r>
            <a:r>
              <a:rPr lang="en-US" altLang="zh-CN"/>
              <a:t>cpu.rs</a:t>
            </a:r>
            <a:r>
              <a:rPr lang="zh-CN" altLang="en-US"/>
              <a:t>文</a:t>
            </a:r>
            <a:r>
              <a:rPr lang="zh-CN" altLang="en-US"/>
              <a:t>件中被调用。</a:t>
            </a:r>
            <a:endParaRPr lang="zh-CN" altLang="en-US"/>
          </a:p>
          <a:p>
            <a:r>
              <a:rPr lang="zh-CN" altLang="en-US"/>
              <a:t>上下文</a:t>
            </a:r>
            <a:r>
              <a:rPr lang="en-US" altLang="zh-CN"/>
              <a:t> (Contex t) </a:t>
            </a:r>
            <a:r>
              <a:rPr lang="zh-CN" altLang="en-US"/>
              <a:t>的来源：</a:t>
            </a:r>
            <a:endParaRPr lang="zh-CN" altLang="en-US"/>
          </a:p>
          <a:p>
            <a:pPr lvl="1"/>
            <a:r>
              <a:rPr lang="zh-CN" altLang="en-US"/>
              <a:t>调度器的上下文：在</a:t>
            </a:r>
            <a:r>
              <a:rPr lang="en-US" altLang="zh-CN"/>
              <a:t> cpu.rs </a:t>
            </a:r>
            <a:r>
              <a:rPr lang="zh-CN" altLang="en-US"/>
              <a:t>的</a:t>
            </a:r>
            <a:r>
              <a:rPr lang="en-US" altLang="zh-CN"/>
              <a:t> Cpu </a:t>
            </a:r>
            <a:r>
              <a:rPr lang="zh-CN" altLang="en-US"/>
              <a:t>结构体中定义为</a:t>
            </a:r>
            <a:r>
              <a:rPr lang="en-US" altLang="zh-CN"/>
              <a:t> pub scheduler: Contex t</a:t>
            </a:r>
            <a:r>
              <a:rPr lang="zh-CN" altLang="en-US"/>
              <a:t>。</a:t>
            </a:r>
            <a:endParaRPr lang="zh-CN" altLang="en-US"/>
          </a:p>
          <a:p>
            <a:pPr lvl="1"/>
            <a:r>
              <a:rPr lang="zh-CN" altLang="en-US"/>
              <a:t>进程的上下文：在</a:t>
            </a:r>
            <a:r>
              <a:rPr lang="en-US" altLang="zh-CN"/>
              <a:t> mod.rs </a:t>
            </a:r>
            <a:r>
              <a:rPr lang="zh-CN" altLang="en-US"/>
              <a:t>的</a:t>
            </a:r>
            <a:r>
              <a:rPr lang="en-US" altLang="zh-CN"/>
              <a:t> ProcData </a:t>
            </a:r>
            <a:r>
              <a:rPr lang="zh-CN" altLang="en-US"/>
              <a:t>结构体中定义为</a:t>
            </a:r>
            <a:r>
              <a:rPr lang="en-US" altLang="zh-CN"/>
              <a:t> contex t: Contex t</a:t>
            </a:r>
            <a:r>
              <a:rPr lang="zh-CN" altLang="en-US"/>
              <a:t>。</a:t>
            </a:r>
            <a:endParaRPr lang="zh-CN" altLang="en-US"/>
          </a:p>
          <a:p>
            <a:pPr marL="228600" lvl="0" indent="-228600">
              <a:buFont typeface="Arial" panose="020B0604020202020204" pitchFamily="34" charset="0"/>
              <a:buChar char="●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当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 swtch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从进程的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 Contex t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恢复时，程序计数器（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）会跳转到该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 Contex t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中保存的地址。对于一个新创建的进程（通过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 fork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），这个地址被设置为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 fork_ret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（在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 mod.rs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 init_contex t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方法中）。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0" y="4884420"/>
            <a:ext cx="8178800" cy="19735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/>
              <a:t>05</a:t>
            </a:r>
            <a:endParaRPr lang="en-US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中断与异常处理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中断处理</a:t>
            </a:r>
            <a:r>
              <a:rPr lang="zh-CN" altLang="en-US" dirty="0"/>
              <a:t>总览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09600" y="1204595"/>
            <a:ext cx="10770870" cy="550418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项目里，系统调用、异常、外设中断、时钟中断统称为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。这个项目把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trap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分成两条路径：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None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用户态发生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AutoNum type="arabicPeriod"/>
            </a:pPr>
            <a:endParaRPr lang="en-US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/>
              <a:buNone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stvec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指向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TRAMPOLINE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（一页“跳板页”）里的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uservec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/>
              <a:buChar char="•"/>
            </a:pPr>
            <a:endParaRPr lang="en-US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/>
              <a:buNone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uservec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（汇编）保存用户寄存器到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TrapFrame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，切换到内核页表，再跳到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Rust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user_trap()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分发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/>
              <a:buChar char="•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/>
              <a:buNone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处理完之后走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user_trap_ret() → TRAMPOLINE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里的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userret → sret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回用户态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/>
              <a:buChar char="•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None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内核态发生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AutoNum type="arabicPeriod"/>
            </a:pPr>
            <a:endParaRPr lang="en-US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/>
              <a:buNone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stvec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指向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kernelvec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/>
              <a:buChar char="•"/>
            </a:pPr>
            <a:endParaRPr lang="en-US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/>
              <a:buNone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kernelvec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（汇编）把寄存器压到内核栈，调用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Rust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kerneltrap()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/>
              <a:buChar char="•"/>
            </a:pPr>
            <a:endParaRPr lang="en-US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/>
              <a:buNone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处理完恢复寄存器，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sret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回到内核被打断的地方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对应文件：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用户态入口：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src/asm/trampoline.S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uservec / userret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/>
              <a:buChar char="•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内核态入口：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src/asm/kernelvec.S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kernelvec / timervec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/>
              <a:buChar char="•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Rust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分发逻辑：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src/trap.rs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user_trap, user_trap_ret, kerneltrap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外部设备中断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09600" y="1204595"/>
            <a:ext cx="10770870" cy="550418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初始化阶段：打开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PLIC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trap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向量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src/rmain.rs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中主核会做：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trap_init_hart()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：把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stvec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指向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kernelvec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（内核态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trap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入口）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plic::init()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：设置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UART / VIRTIO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的优先级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plic::init_hart(cpuid)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：对每个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hart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开启中断源、阈值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src/plic.rs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里能看到只启用了两种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irq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UART0_IRQ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VIRTIO0_IRQ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总的来说：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能进中断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”=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设备那边能发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+ PLIC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允许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+ S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态允许（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sie/sstatus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 stvec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指对入口。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真正发生外设中断时的路径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分两种场景（用户态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内核态被打断），但核心处理完全一样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如果打断发生在用户态：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CPU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态，跳到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TRAMPOLINE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uservec </a:t>
            </a:r>
            <a:r>
              <a:rPr lang="en-US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Rust user_trap()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user_trap()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里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match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ScauseType::IntSExt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态外部中断）：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plic::claim()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取出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irq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irq==UART </a:t>
            </a:r>
            <a:r>
              <a:rPr lang="en-US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UART.intr()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irq==VIRTIO </a:t>
            </a:r>
            <a:r>
              <a:rPr lang="en-US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DISK.lock().intr()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plic::complete(irq)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PLIC “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处理完了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返回用户态（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user_trap_ret()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如果打断发生在内核态：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跳到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kernelvec </a:t>
            </a:r>
            <a:r>
              <a:rPr lang="en-US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Rust kerneltrap()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kerneltrap()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里同样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match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IntSExt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，重复上面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(1)-(4)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sret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回内核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时钟中断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09600" y="1204595"/>
            <a:ext cx="10770870" cy="489648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项目的时钟中断总结：机器模式（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M-mode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）只负责产生节拍，然后抬起一个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态软件中断（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SSIP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），真正的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内核逻辑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都在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态完成，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态负责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ticks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、唤醒和抢占调度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 M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timer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的初始化与中断处理：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src/start.rs + timervec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start.rs::timerinit()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会：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CLINT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mtimecmp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，设置下次触发时间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mscratch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指向每个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hart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scratch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mtvec = timervec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timervec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src/asm/kernelvec.S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里）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打开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态中断与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MTIE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（机器定时器中断）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发生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timer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中断时，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kernelvec.S::timervec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做了两件事：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更新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mtimecmp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，安排下一次中断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sip=2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，也就是把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Supervisor Software Interrupt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SSIP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置位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等价于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告诉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态：该你处理一个时钟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tick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(2) S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态看到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SSIP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后：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user_trap() / kerneltrap()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IntSSoft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不管当时在用户态还是内核态，只要进了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trap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分发，看到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ScauseType::IntSSoft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都会：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CPU0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才执行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clock_intr()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：全局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ticks++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，并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wakeup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睡在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ticks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上的进程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src/trap.rs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TICKS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自旋锁里）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sip::clear_ssip()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清除软件中断标志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触发调度：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用户态被打断：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p.yielding()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主动让出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CPU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内核态被打断：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try_yield_proc()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尝试切换进程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系统调用（</a:t>
            </a:r>
            <a:r>
              <a:rPr lang="en-US" altLang="zh-CN" dirty="0"/>
              <a:t>Syscall</a:t>
            </a:r>
            <a:r>
              <a:rPr lang="zh-CN" altLang="en-US" dirty="0"/>
              <a:t>）：用户态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09600" y="1204595"/>
            <a:ext cx="10770870" cy="5504180"/>
          </a:xfrm>
          <a:prstGeom prst="rect">
            <a:avLst/>
          </a:prstGeom>
        </p:spPr>
        <p:txBody>
          <a:bodyPr wrap="square">
            <a:noAutofit/>
          </a:bodyPr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用户态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syscall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入口在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user/usys.pl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生成的汇编里，其逻辑就是：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li a7, SYS_xxx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ecall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ret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同时参数按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RISC-V ABI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放在：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a0..a5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：最多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6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个参数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a7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：系统调用号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系统调用号在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include/syscall.h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里定义（例如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SYS_read = 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SYS_write = 16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触发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trap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scause = “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用户态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ecall”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用户程序执行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ecall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后，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CPU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进入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态，最终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Rust user_trap()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里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match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到：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ScauseType::ExcUEcall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然后调用：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p.syscall()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系统调用（</a:t>
            </a:r>
            <a:r>
              <a:rPr lang="en-US" altLang="zh-CN" dirty="0"/>
              <a:t>Syscall</a:t>
            </a:r>
            <a:r>
              <a:rPr lang="zh-CN" altLang="en-US" dirty="0"/>
              <a:t>）：内核态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09600" y="1204595"/>
            <a:ext cx="10770870" cy="531876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其逻辑就是</a:t>
            </a:r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zh-CN" sz="1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tf =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当前进程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TrapFrame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a7 = tf.a7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取系统调用号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tf.admit_ecall()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epc += 4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，跳过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ecall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指令（否则回去会重复陷入）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match a7 { ... }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调用对应的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sys_read/sys_write/...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，把返回值写回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tf.a0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系统调用实现集中在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src/process/proc/syscall.rs</a:t>
            </a:r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（用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trait Syscall </a:t>
            </a:r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给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Proc </a:t>
            </a:r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实现）。</a:t>
            </a:r>
            <a:endParaRPr lang="zh-CN" altLang="en-US" sz="1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参数是怎么取出来的？</a:t>
            </a:r>
            <a:endParaRPr lang="en-US" altLang="zh-CN" sz="1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Proc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里有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arg_raw(n)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：按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n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TrapFrame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a0..a5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读参数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再封装出：</a:t>
            </a:r>
            <a:endParaRPr lang="en-US" altLang="zh-CN" sz="1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arg_i32(n)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arg_addr(n)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arg_str(n)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arg_fd(n)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（顺便检查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fd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合法）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这就是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syscall “</a:t>
            </a:r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从寄存器拿参数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的来源。</a:t>
            </a:r>
            <a:endParaRPr lang="zh-CN" altLang="en-US" sz="1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用户指针怎么安全访问？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实现里大量使用：</a:t>
            </a:r>
            <a:endParaRPr lang="en-US" altLang="zh-CN" sz="1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copy_in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：从用户虚拟地址拷进内核缓冲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copy_out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：从内核拷回用户虚拟地址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（底层走页表的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copy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方法，避免内核直接解引用用户指针）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返回用户态：</a:t>
            </a:r>
            <a:endParaRPr lang="en-US" altLang="zh-CN" sz="1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syscall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执行完后，回到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user_trap()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，然后走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user_trap_ret()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关中断、准备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sstatus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（设置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sret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回用户态）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stvec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重新指向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TRAMPOLINE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（让下一次用户态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trap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仍从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uservec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进）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准备用户页表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satp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调用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TRAMPOLINE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里的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userret(TRAPFRAME, satp)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userret </a:t>
            </a:r>
            <a:r>
              <a:rPr lang="zh-CN" altLang="en-US" sz="1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会：</a:t>
            </a:r>
            <a:endParaRPr lang="en-US" altLang="zh-CN" sz="1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切换回用户页表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TrapFrame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恢复寄存器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sret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返回用户态、回到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sepc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指定的用户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PC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然后用户的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syscall stub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ret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，回到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代码继续跑。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相关</a:t>
            </a:r>
            <a:r>
              <a:rPr lang="zh-CN" altLang="en-US" dirty="0"/>
              <a:t>介绍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09600" y="1456690"/>
            <a:ext cx="10770870" cy="485267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为什么要有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trampoline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因为从用户态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trap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进来时，仍在用户页表；要切换页表又不能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把脚下的代码映射弄丢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，所以用一页固定虚拟地址映射在两边。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TrapFrame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放在哪里？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TRAPFRAME = TRAMPOLINE - PGSIZE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，固定在用户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内核都能访问的位置（高地址一页）。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系统调用为什么要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epc += 4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ecall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是一条指令，不跳过就会返回后再次执行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ecall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，陷入死循环。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时钟为什么先到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态再到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态？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这个设计在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xv6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里是：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态只做最小硬件配置，核心内核逻辑都在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态；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timer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SSIP 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转发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给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中断会不会打断系统调用？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会。本项目在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Proc::syscall()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一开始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sstatus::intr_on()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，允许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syscall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执行期间响应中断（例如磁盘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IO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完成）。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/>
              <a:t>06</a:t>
            </a:r>
            <a:endParaRPr lang="en-US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总结与启发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lstStyle/>
          <a:p>
            <a:r>
              <a:rPr>
                <a:sym typeface="+mn-ea"/>
              </a:rPr>
              <a:t>系统架构与模块划分</a:t>
            </a:r>
            <a:r>
              <a:rPr lang="zh-CN">
                <a:sym typeface="+mn-ea"/>
              </a:rPr>
              <a:t>（</a:t>
            </a:r>
            <a:r>
              <a:rPr lang="zh-CN">
                <a:sym typeface="+mn-ea"/>
              </a:rPr>
              <a:t>核心部分）</a:t>
            </a:r>
            <a:endParaRPr 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46860"/>
            <a:ext cx="1876425" cy="4171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22015" y="50095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启动</a:t>
            </a:r>
            <a:endParaRPr lang="zh-CN" altLang="en-US"/>
          </a:p>
        </p:txBody>
      </p:sp>
      <p:cxnSp>
        <p:nvCxnSpPr>
          <p:cNvPr id="5" name="肘形连接符 4"/>
          <p:cNvCxnSpPr/>
          <p:nvPr/>
        </p:nvCxnSpPr>
        <p:spPr>
          <a:xfrm flipV="1">
            <a:off x="1812290" y="5167630"/>
            <a:ext cx="1511300" cy="217170"/>
          </a:xfrm>
          <a:prstGeom prst="bentConnector3">
            <a:avLst>
              <a:gd name="adj1" fmla="val 86638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肘形连接符 5"/>
          <p:cNvCxnSpPr/>
          <p:nvPr/>
        </p:nvCxnSpPr>
        <p:spPr>
          <a:xfrm>
            <a:off x="1826260" y="4698365"/>
            <a:ext cx="1497330" cy="476250"/>
          </a:xfrm>
          <a:prstGeom prst="bentConnector3">
            <a:avLst>
              <a:gd name="adj1" fmla="val 86513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1581150" y="3081655"/>
            <a:ext cx="150495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218815" y="28924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内存管理</a:t>
            </a:r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1812290" y="3335655"/>
            <a:ext cx="2687320" cy="73977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775" y="3107690"/>
            <a:ext cx="1581150" cy="20669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319520" y="40754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进程管理与中断响应</a:t>
            </a:r>
            <a:endParaRPr lang="zh-CN" altLang="en-US"/>
          </a:p>
        </p:txBody>
      </p:sp>
      <p:cxnSp>
        <p:nvCxnSpPr>
          <p:cNvPr id="14" name="肘形连接符 13"/>
          <p:cNvCxnSpPr>
            <a:endCxn id="13" idx="2"/>
          </p:cNvCxnSpPr>
          <p:nvPr/>
        </p:nvCxnSpPr>
        <p:spPr>
          <a:xfrm flipV="1">
            <a:off x="1784350" y="4443730"/>
            <a:ext cx="6567170" cy="1150620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操作系统开发的范式转变</a:t>
            </a:r>
            <a:endParaRPr lang="zh-CN" altLang="en-US">
              <a:sym typeface="+mn-ea"/>
            </a:endParaRPr>
          </a:p>
        </p:txBody>
      </p:sp>
      <p:sp>
        <p:nvSpPr>
          <p:cNvPr id="6" name="圆角矩形 3"/>
          <p:cNvSpPr/>
          <p:nvPr>
            <p:custDataLst>
              <p:tags r:id="rId2"/>
            </p:custDataLst>
          </p:nvPr>
        </p:nvSpPr>
        <p:spPr>
          <a:xfrm>
            <a:off x="781050" y="1742440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圆角矩形 3"/>
          <p:cNvSpPr/>
          <p:nvPr>
            <p:custDataLst>
              <p:tags r:id="rId3"/>
            </p:custDataLst>
          </p:nvPr>
        </p:nvSpPr>
        <p:spPr>
          <a:xfrm>
            <a:off x="651510" y="1626870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88290" tIns="252095" rIns="288290" bIns="698500" numCol="1" spcCol="0" rtlCol="0" fromWordArt="0" anchor="t" anchorCtr="0" forceAA="0" compatLnSpc="1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C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语言</a:t>
            </a:r>
            <a:r>
              <a:rPr lang="zh-CN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：</a:t>
            </a:r>
            <a:endParaRPr lang="zh-CN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手动 acquire/release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容易出现野指针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安全问题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令人头痛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2" name="圆角矩形 3"/>
          <p:cNvSpPr/>
          <p:nvPr>
            <p:custDataLst>
              <p:tags r:id="rId4"/>
            </p:custDataLst>
          </p:nvPr>
        </p:nvSpPr>
        <p:spPr>
          <a:xfrm>
            <a:off x="7985760" y="1742440"/>
            <a:ext cx="3502660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53" name="圆角矩形 3"/>
          <p:cNvSpPr/>
          <p:nvPr>
            <p:custDataLst>
              <p:tags r:id="rId5"/>
            </p:custDataLst>
          </p:nvPr>
        </p:nvSpPr>
        <p:spPr>
          <a:xfrm>
            <a:off x="7835265" y="1626870"/>
            <a:ext cx="355092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88290" tIns="252095" rIns="288290" bIns="698500" numCol="1" spcCol="0" rtlCol="0" fromWordArt="0" anchor="t" anchorCtr="0" forceAA="0" compatLnSpc="1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Rust：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资源获取即初始化</a:t>
            </a:r>
            <a:endParaRPr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死锁大幅减少</a:t>
            </a:r>
            <a:endParaRPr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所有权和借用检查保证safe</a:t>
            </a:r>
            <a:endParaRPr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编译检查编写</a:t>
            </a:r>
            <a:r>
              <a:rPr 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麻烦，后期安全</a:t>
            </a:r>
            <a:endParaRPr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z="6100"/>
              <a:t>谢谢</a:t>
            </a:r>
            <a:endParaRPr lang="zh-CN" altLang="en-US" sz="6100"/>
          </a:p>
        </p:txBody>
      </p:sp>
      <p:sp>
        <p:nvSpPr>
          <p:cNvPr id="2" name="文本框 1"/>
          <p:cNvSpPr txBox="1"/>
          <p:nvPr/>
        </p:nvSpPr>
        <p:spPr>
          <a:xfrm>
            <a:off x="454025" y="835660"/>
            <a:ext cx="479107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</a:rPr>
              <a:t>贺佳欣</a:t>
            </a:r>
            <a:r>
              <a:rPr lang="en-US" altLang="zh-CN" sz="2000">
                <a:solidFill>
                  <a:schemeClr val="bg1"/>
                </a:solidFill>
              </a:rPr>
              <a:t>——</a:t>
            </a:r>
            <a:r>
              <a:rPr lang="zh-CN" altLang="en-US" sz="2000">
                <a:solidFill>
                  <a:schemeClr val="bg1"/>
                </a:solidFill>
              </a:rPr>
              <a:t>大纲、背景、总结和</a:t>
            </a:r>
            <a:r>
              <a:rPr lang="zh-CN" altLang="en-US" sz="2000">
                <a:solidFill>
                  <a:schemeClr val="bg1"/>
                </a:solidFill>
              </a:rPr>
              <a:t>系统启动</a:t>
            </a:r>
            <a:r>
              <a:rPr lang="zh-CN" altLang="en-US" sz="2000">
                <a:solidFill>
                  <a:schemeClr val="bg1"/>
                </a:solidFill>
              </a:rPr>
              <a:t>部分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樊杰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——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内存管理部分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王靖童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——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进程管理部分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黄茗钧</a:t>
            </a:r>
            <a:r>
              <a:rPr lang="en-US" altLang="zh-CN" sz="2000">
                <a:solidFill>
                  <a:schemeClr val="bg1"/>
                </a:solidFill>
              </a:rPr>
              <a:t>——</a:t>
            </a:r>
            <a:r>
              <a:rPr lang="zh-CN" altLang="en-US" sz="2000">
                <a:solidFill>
                  <a:schemeClr val="bg1"/>
                </a:solidFill>
              </a:rPr>
              <a:t>中断处理</a:t>
            </a:r>
            <a:r>
              <a:rPr lang="zh-CN" altLang="en-US" sz="2000">
                <a:solidFill>
                  <a:schemeClr val="bg1"/>
                </a:solidFill>
              </a:rPr>
              <a:t>部分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朱子恒、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余明蕊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——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报告演讲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/>
              <a:t>02</a:t>
            </a:r>
            <a:endParaRPr lang="en-US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启动流程解析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483870"/>
            <a:ext cx="10972800" cy="609600"/>
          </a:xfrm>
        </p:spPr>
        <p:txBody>
          <a:bodyPr/>
          <a:lstStyle/>
          <a:p>
            <a:r>
              <a:t>从汇编到 Rust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34695" y="1183640"/>
            <a:ext cx="10419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dirty="0"/>
              <a:t>CPU 上电后首先跳转到 _entry 标签（位于 src/asm/entry.S）</a:t>
            </a:r>
            <a:endParaRPr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85" y="1781810"/>
            <a:ext cx="4692015" cy="5076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07110" y="2322830"/>
            <a:ext cx="5581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负责的</a:t>
            </a:r>
            <a:r>
              <a:rPr lang="zh-CN" altLang="en-US"/>
              <a:t>工作：分配栈空间、指定操系统启动</a:t>
            </a:r>
            <a:r>
              <a:rPr lang="zh-CN" altLang="en-US"/>
              <a:t>入口</a:t>
            </a:r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488950" y="4152900"/>
            <a:ext cx="1400175" cy="1133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Power On</a:t>
            </a:r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851150" y="4152900"/>
            <a:ext cx="1400175" cy="1133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entry.S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213350" y="4152900"/>
            <a:ext cx="1400175" cy="1133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start.rs</a:t>
            </a:r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1819275" y="4723130"/>
            <a:ext cx="1007745" cy="635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endCxn id="6" idx="1"/>
          </p:cNvCxnSpPr>
          <p:nvPr/>
        </p:nvCxnSpPr>
        <p:spPr>
          <a:xfrm flipV="1">
            <a:off x="4196715" y="4719955"/>
            <a:ext cx="1016635" cy="3175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启动流程：特权级的跨越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11530" y="1559560"/>
            <a:ext cx="97682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M-Mode：RISC-V 最高权限，物理内存直接访问，无分页。系统上电后首先进入此模式。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S-Mode：操作系统内核运行的模式。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45" y="3265170"/>
            <a:ext cx="2197735" cy="31299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75385" y="3322955"/>
            <a:ext cx="1763395" cy="2590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6" idx="3"/>
          </p:cNvCxnSpPr>
          <p:nvPr/>
        </p:nvCxnSpPr>
        <p:spPr>
          <a:xfrm>
            <a:off x="2938780" y="3452495"/>
            <a:ext cx="1350645" cy="34671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580" y="3497580"/>
            <a:ext cx="6975475" cy="8870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启动流程：核心步骤</a:t>
            </a:r>
            <a:r>
              <a:rPr lang="zh-CN" altLang="en-US" dirty="0"/>
              <a:t>概览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11530" y="1559560"/>
            <a:ext cx="97682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配置降级—— 设定 mret 后进入 S 模式。</a:t>
            </a:r>
            <a:endParaRPr lang="zh-CN" altLang="en-US" sz="2400"/>
          </a:p>
          <a:p>
            <a:r>
              <a:rPr lang="zh-CN" altLang="en-US" sz="2400"/>
              <a:t>设定入口—— 设定 mret 后的跳转地址。</a:t>
            </a:r>
            <a:endParaRPr lang="zh-CN" altLang="en-US" sz="2400"/>
          </a:p>
          <a:p>
            <a:r>
              <a:rPr lang="zh-CN" altLang="en-US" sz="2400"/>
              <a:t>禁用分页—— 启动初期尚无页表，必须使用物理地址。</a:t>
            </a:r>
            <a:endParaRPr lang="zh-CN" altLang="en-US" sz="2400"/>
          </a:p>
          <a:p>
            <a:r>
              <a:rPr lang="zh-CN" altLang="en-US" sz="2400"/>
              <a:t>异常委托—— 将所有异常和中断委托给 S 模式处理，否则 OS 无法捕获系统调用。</a:t>
            </a:r>
            <a:endParaRPr lang="zh-CN" altLang="en-US" sz="2400"/>
          </a:p>
          <a:p>
            <a:r>
              <a:rPr lang="zh-CN" altLang="en-US" sz="2400"/>
              <a:t>时钟初始化</a:t>
            </a:r>
            <a:r>
              <a:rPr lang="en-US" altLang="zh-CN" sz="2400"/>
              <a:t>——</a:t>
            </a:r>
            <a:r>
              <a:rPr lang="zh-CN" altLang="en-US" sz="2400"/>
              <a:t>调用 timerinit() 配置 CLINT 硬件，产生时钟中断。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10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3.0"/>
</p:tagLst>
</file>

<file path=ppt/tags/tag10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a*1"/>
  <p:tag name="KSO_WM_UNIT_LAYERLEVEL" val="1"/>
  <p:tag name="KSO_WM_TAG_VERSION" val="3.0"/>
</p:tagLst>
</file>

<file path=ppt/tags/tag106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b*1"/>
  <p:tag name="KSO_WM_UNIT_LAYERLEVEL" val="1"/>
  <p:tag name="KSO_WM_TAG_VERSION" val="3.0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110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b*1"/>
  <p:tag name="KSO_WM_UNIT_LAYERLEVEL" val="1"/>
  <p:tag name="KSO_WM_TAG_VERSION" val="3.0"/>
</p:tagLst>
</file>

<file path=ppt/tags/tag111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6be905392b5a776f7f7c2e40982592b5860f1fb6"/>
  <p:tag name="KSO_WM_NEWLAYOUT_ID" val="1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a*1"/>
  <p:tag name="KSO_WM_UNIT_LAYERLEVEL" val="1"/>
  <p:tag name="KSO_WM_TAG_VERSION" val="3.0"/>
</p:tagLst>
</file>

<file path=ppt/tags/tag112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1"/>
  <p:tag name="KSO_WM_UNIT_LAYERLEVEL" val="1_1_1"/>
  <p:tag name="KSO_WM_TAG_VERSION" val="3.0"/>
</p:tagLst>
</file>

<file path=ppt/tags/tag113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1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2"/>
  <p:tag name="KSO_WM_UNIT_LAYERLEVEL" val="1_1_1"/>
  <p:tag name="KSO_WM_TAG_VERSION" val="3.0"/>
</p:tagLst>
</file>

<file path=ppt/tags/tag114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1_1"/>
  <p:tag name="KSO_WM_UNIT_LAYERLEVEL" val="1_1_1"/>
  <p:tag name="KSO_WM_TAG_VERSION" val="3.0"/>
</p:tagLst>
</file>

<file path=ppt/tags/tag115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1"/>
  <p:tag name="KSO_WM_UNIT_LAYERLEVEL" val="1_1_1"/>
  <p:tag name="KSO_WM_TAG_VERSION" val="3.0"/>
</p:tagLst>
</file>

<file path=ppt/tags/tag116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2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2"/>
  <p:tag name="KSO_WM_UNIT_LAYERLEVEL" val="1_1_1"/>
  <p:tag name="KSO_WM_TAG_VERSION" val="3.0"/>
</p:tagLst>
</file>

<file path=ppt/tags/tag117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2_1"/>
  <p:tag name="KSO_WM_UNIT_LAYERLEVEL" val="1_1_1"/>
  <p:tag name="KSO_WM_TAG_VERSION" val="3.0"/>
</p:tagLst>
</file>

<file path=ppt/tags/tag118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1"/>
  <p:tag name="KSO_WM_UNIT_LAYERLEVEL" val="1_1_1"/>
  <p:tag name="KSO_WM_TAG_VERSION" val="3.0"/>
</p:tagLst>
</file>

<file path=ppt/tags/tag119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3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2"/>
  <p:tag name="KSO_WM_UNIT_LAYERLEVEL" val="1_1_1"/>
  <p:tag name="KSO_WM_TAG_VERSION" val="3.0"/>
</p:tagLst>
</file>

<file path=ppt/tags/tag12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</p:tagLst>
</file>

<file path=ppt/tags/tag120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3_1"/>
  <p:tag name="KSO_WM_UNIT_LAYERLEVEL" val="1_1_1"/>
  <p:tag name="KSO_WM_TAG_VERSION" val="3.0"/>
</p:tagLst>
</file>

<file path=ppt/tags/tag121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1"/>
  <p:tag name="KSO_WM_UNIT_LAYERLEVEL" val="1_1_1"/>
  <p:tag name="KSO_WM_TAG_VERSION" val="3.0"/>
</p:tagLst>
</file>

<file path=ppt/tags/tag122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4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2"/>
  <p:tag name="KSO_WM_UNIT_LAYERLEVEL" val="1_1_1"/>
  <p:tag name="KSO_WM_TAG_VERSION" val="3.0"/>
</p:tagLst>
</file>

<file path=ppt/tags/tag123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4_1"/>
  <p:tag name="KSO_WM_UNIT_LAYERLEVEL" val="1_1_1"/>
  <p:tag name="KSO_WM_TAG_VERSION" val="3.0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c8936dce167bcae876f69a0e3ec4c6a63eda0ab"/>
  <p:tag name="KSO_WM_NEWLAYOUT_GROUP_ID" val="layout_39"/>
  <p:tag name="KSO_WM_NEWLAYOUT_ID" val="slide_89d5a0e8dc3d2b6c"/>
</p:tagLst>
</file>

<file path=ppt/tags/tag12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29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3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33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37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4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</p:tagLst>
</file>

<file path=ppt/tags/tag14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141.xml><?xml version="1.0" encoding="utf-8"?>
<p:tagLst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ae909deaeb3ba680e652431c4d9488f6bf1c79b"/>
  <p:tag name="KSO_WM_NEWLAYOUT_GROUP_ID" val="layout_31"/>
  <p:tag name="KSO_WM_NEWLAYOUT_ID" val="slide_543ed0c2bd8919e9"/>
</p:tagLst>
</file>

<file path=ppt/tags/tag14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5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.xml><?xml version="1.0" encoding="utf-8"?>
<p:tagLst xmlns:p="http://schemas.openxmlformats.org/presentationml/2006/main">
  <p:tag name="KSO_WM_BEAUTIFY_FLAG" val="#wm#"/>
  <p:tag name="KSO_WM_UNIT_INDEX" val="5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</p:tagLst>
</file>

<file path=ppt/tags/tag16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c3438a659e63da781c2b74b01d2f64749ccbd6f"/>
  <p:tag name="KSO_WM_NEWLAYOUT_GROUP_ID" val="layout_34"/>
  <p:tag name="KSO_WM_NEWLAYOUT_ID" val="slide_0d033a5ff5a14a67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.xml><?xml version="1.0" encoding="utf-8"?>
<p:tagLst xmlns:p="http://schemas.openxmlformats.org/presentationml/2006/main">
  <p:tag name="KSO_WM_BEAUTIFY_FLAG" val="#wm#"/>
  <p:tag name="KSO_WM_UNIT_INDEX" val="6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3.0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8.xml><?xml version="1.0" encoding="utf-8"?>
<p:tagLst xmlns:p="http://schemas.openxmlformats.org/presentationml/2006/main">
  <p:tag name="KSO_WM_BEAUTIFY_FLAG" val="#wm#"/>
  <p:tag name="KSO_WM_UNIT_INDEX" val="7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4f8946963f1a047dea1ee1c6076222a031c2fb0"/>
  <p:tag name="KSO_WM_NEWLAYOUT_GROUP_ID" val="layout_10009"/>
  <p:tag name="KSO_WM_NEWLAYOUT_ID" val="slide_db762ae2968a538b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7957ea5af99c24e9cdb6a735ab20b3b1ba7a497"/>
  <p:tag name="KSO_WM_NEWLAYOUT_GROUP_ID" val="layout_48"/>
  <p:tag name="KSO_WM_NEWLAYOUT_ID" val="slide_03e7a0ac216c364f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5ef50b070cc725d03b1d2853ed5a42118ce6146"/>
  <p:tag name="KSO_WM_NEWLAYOUT_GROUP_ID" val="layout_10012"/>
  <p:tag name="KSO_WM_NEWLAYOUT_ID" val="slide_1b601487e8903dfa"/>
</p:tagLst>
</file>

<file path=ppt/tags/tag22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2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2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</p:tagLst>
</file>

<file path=ppt/tags/tag2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6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6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47.xml><?xml version="1.0" encoding="utf-8"?>
<p:tagLst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36"/>
  <p:tag name="KSO_WM_TEMPLATE_MASTER_TYPE" val="0"/>
  <p:tag name="KSO_WM_TEMPLATE_COLOR_TYPE" val="0"/>
  <p:tag name="KSO_WM_BEAUTIFY_FLAG" val="#wm#"/>
</p:tagLst>
</file>

<file path=ppt/tags/tag24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7cba8f96648ba84e"/>
  <p:tag name="KSO_WM_AITEMPLATE_STYLE_ID" val="69796643749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2e3c4f8e964c1b79c130bf24cd4ddeecdfcbc3e"/>
  <p:tag name="KSO_WM_NEWLAYOUT_GROUP_ID" val="layout_38"/>
  <p:tag name="KSO_WM_NEWLAYOUT_ID" val="slide_f7b9aa46f714e91f"/>
</p:tagLst>
</file>

<file path=ppt/tags/tag25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6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2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2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5ef50b070cc725d03b1d2853ed5a42118ce6146"/>
  <p:tag name="KSO_WM_NEWLAYOUT_GROUP_ID" val="layout_10012"/>
  <p:tag name="KSO_WM_NEWLAYOUT_ID" val="slide_1b601487e8903dfa"/>
</p:tagLst>
</file>

<file path=ppt/tags/tag27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8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7957ea5af99c24e9cdb6a735ab20b3b1ba7a497"/>
  <p:tag name="KSO_WM_NEWLAYOUT_GROUP_ID" val="layout_48"/>
  <p:tag name="KSO_WM_NEWLAYOUT_ID" val="slide_03e7a0ac216c364f"/>
</p:tagLst>
</file>

<file path=ppt/tags/tag28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9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9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4f8946963f1a047dea1ee1c6076222a031c2fb0"/>
  <p:tag name="KSO_WM_NEWLAYOUT_GROUP_ID" val="layout_10009"/>
  <p:tag name="KSO_WM_NEWLAYOUT_ID" val="slide_db762ae2968a538b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1.xml><?xml version="1.0" encoding="utf-8"?>
<p:tagLst xmlns:p="http://schemas.openxmlformats.org/presentationml/2006/main">
  <p:tag name="KSO_WM_BEAUTIFY_FLAG" val="#wm#"/>
  <p:tag name="KSO_WM_UNIT_INDEX" val="5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3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93b4908de850278a7fe1acb200ec908e888cf31"/>
  <p:tag name="KSO_WM_NEWLAYOUT_GROUP_ID" val="layout_3"/>
  <p:tag name="KSO_WM_NEWLAYOUT_ID" val="slide_4a6fe43407dcb18b"/>
</p:tagLst>
</file>

<file path=ppt/tags/tag32.xml><?xml version="1.0" encoding="utf-8"?>
<p:tagLst xmlns:p="http://schemas.openxmlformats.org/presentationml/2006/main">
  <p:tag name="KSO_WM_BEAUTIFY_FLAG" val="#wm#"/>
  <p:tag name="KSO_WM_UNIT_INDEX" val="6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</p:tagLst>
</file>

<file path=ppt/tags/tag320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21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2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325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28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29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33.xml><?xml version="1.0" encoding="utf-8"?>
<p:tagLst xmlns:p="http://schemas.openxmlformats.org/presentationml/2006/main">
  <p:tag name="KSO_WM_BEAUTIFY_FLAG" val="#wm#"/>
  <p:tag name="KSO_WM_UNIT_INDEX" val="7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</p:tagLst>
</file>

<file path=ppt/tags/tag3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3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333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3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4040c411d02c649b7a85ed69df93e74a834781e"/>
  <p:tag name="KSO_WM_NEWLAYOUT_GROUP_ID" val="layout_30"/>
  <p:tag name="KSO_WM_NEWLAYOUT_ID" val="slide_b20026bcd68884eb"/>
</p:tagLst>
</file>

<file path=ppt/tags/tag34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</p:tagLst>
</file>

<file path=ppt/tags/tag3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4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3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4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</p:tagLst>
</file>

<file path=ppt/tags/tag35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5a0b48d197799c0347ff0eef2ac0fa0325eb24c"/>
  <p:tag name="KSO_WM_NEWLAYOUT_GROUP_ID" val="layout_59"/>
  <p:tag name="KSO_WM_NEWLAYOUT_ID" val="slide_20c1f52a92422207"/>
</p:tagLst>
</file>

<file path=ppt/tags/tag3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5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6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3.0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6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3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6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7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d99f7c428fb70ed33b67b114263ead7bc22ea9"/>
  <p:tag name="KSO_WM_NEWLAYOUT_GROUP_ID" val="layout_10003"/>
  <p:tag name="KSO_WM_NEWLAYOUT_ID" val="slide_07a157e0b255a435"/>
</p:tagLst>
</file>

<file path=ppt/tags/tag3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7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7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7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3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c3438a659e63da781c2b74b01d2f64749ccbd6f"/>
  <p:tag name="KSO_WM_NEWLAYOUT_GROUP_ID" val="layout_34"/>
  <p:tag name="KSO_WM_NEWLAYOUT_ID" val="slide_0d033a5ff5a14a67"/>
</p:tagLst>
</file>

<file path=ppt/tags/tag3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3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9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ae909deaeb3ba680e652431c4d9488f6bf1c79b"/>
  <p:tag name="KSO_WM_NEWLAYOUT_GROUP_ID" val="layout_31"/>
  <p:tag name="KSO_WM_NEWLAYOUT_ID" val="slide_543ed0c2bd8919e9"/>
</p:tagLst>
</file>

<file path=ppt/tags/tag4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0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4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4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0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4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4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0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4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1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4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4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ec0cc4597b6251f9a73a8c3fe33f551c570eab0"/>
  <p:tag name="KSO_WM_NEWLAYOUT_GROUP_ID" val="layout_42"/>
  <p:tag name="KSO_WM_NEWLAYOUT_ID" val="slide_e1461cd84873efff"/>
</p:tagLst>
</file>

<file path=ppt/tags/tag42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</p:tagLst>
</file>

<file path=ppt/tags/tag4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2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4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2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4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2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4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3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34ec4345cfe33d1c33eb4839d7f36bc623a5d69"/>
  <p:tag name="KSO_WM_NEWLAYOUT_GROUP_ID" val="layout_35"/>
  <p:tag name="KSO_WM_NEWLAYOUT_ID" val="slide_90cdd96762bb354a"/>
</p:tagLst>
</file>

<file path=ppt/tags/tag4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4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4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4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</p:tagLst>
</file>

<file path=ppt/tags/tag4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4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4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c8936dce167bcae876f69a0e3ec4c6a63eda0ab"/>
  <p:tag name="KSO_WM_NEWLAYOUT_GROUP_ID" val="layout_39"/>
  <p:tag name="KSO_WM_NEWLAYOUT_ID" val="slide_89d5a0e8dc3d2b6c"/>
</p:tagLst>
</file>

<file path=ppt/tags/tag45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</p:tagLst>
</file>

<file path=ppt/tags/tag45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451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5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455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4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5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459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46.xml><?xml version="1.0" encoding="utf-8"?>
<p:tagLst xmlns:p="http://schemas.openxmlformats.org/presentationml/2006/main">
  <p:tag name="KSO_WM_BEAUTIFY_FLAG" val="#wm#"/>
  <p:tag name="KSO_WM_UNIT_INDEX" val="5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</p:tagLst>
</file>

<file path=ppt/tags/tag4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6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463.xml><?xml version="1.0" encoding="utf-8"?>
<p:tagLst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4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8f2053999d93fad8717f5f2d58fcd93cd1492e7"/>
  <p:tag name="KSO_WM_NEWLAYOUT_GROUP_ID" val="layout_6"/>
  <p:tag name="KSO_WM_NEWLAYOUT_ID" val="slide_bc78dc5822ef59f4"/>
</p:tagLst>
</file>

<file path=ppt/tags/tag47.xml><?xml version="1.0" encoding="utf-8"?>
<p:tagLst xmlns:p="http://schemas.openxmlformats.org/presentationml/2006/main">
  <p:tag name="KSO_WM_BEAUTIFY_FLAG" val="#wm#"/>
  <p:tag name="KSO_WM_UNIT_INDEX" val="6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3.0"/>
</p:tagLst>
</file>

<file path=ppt/tags/tag47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71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4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4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75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4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4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79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48.xml><?xml version="1.0" encoding="utf-8"?>
<p:tagLst xmlns:p="http://schemas.openxmlformats.org/presentationml/2006/main">
  <p:tag name="KSO_WM_BEAUTIFY_FLAG" val="#wm#"/>
  <p:tag name="KSO_WM_UNIT_INDEX" val="7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</p:tagLst>
</file>

<file path=ppt/tags/tag4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4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</p:tagLst>
</file>

<file path=ppt/tags/tag4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9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4278f592c98f3eda649a1fb6a7657c0a32bfdfd"/>
  <p:tag name="KSO_WM_NEWLAYOUT_GROUP_ID" val="layout_51"/>
  <p:tag name="KSO_WM_NEWLAYOUT_ID" val="slide_05fa846ee28ead8f"/>
</p:tagLst>
</file>

<file path=ppt/tags/tag5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5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7f498921e8b1dba2b1b3099bb776d2409bc5b92"/>
  <p:tag name="KSO_WM_NEWLAYOUT_GROUP_ID" val="layout_32"/>
  <p:tag name="KSO_WM_NEWLAYOUT_ID" val="slide_f95b87826d1fb558"/>
</p:tagLst>
</file>

<file path=ppt/tags/tag51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51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513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5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16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517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2"/>
  <p:tag name="KSO_WM_UNIT_TYPE" val="l_h_i"/>
</p:tagLst>
</file>

<file path=ppt/tags/tag518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5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2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5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21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522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2"/>
  <p:tag name="KSO_WM_UNIT_TYPE" val="l_h_i"/>
</p:tagLst>
</file>

<file path=ppt/tags/tag523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5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2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527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528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5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5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5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d9bb77e34130ac91c495b27d22a03269ddc394f"/>
  <p:tag name="KSO_WM_NEWLAYOUT_GROUP_ID" val="layout_26"/>
  <p:tag name="KSO_WM_NEWLAYOUT_ID" val="slide_f2f0a703e5376311"/>
</p:tagLst>
</file>

<file path=ppt/tags/tag53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5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5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3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5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4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5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5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4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5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5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5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63281709ee55a8c9e36e6c33c520b1ad53997a4"/>
  <p:tag name="KSO_WM_NEWLAYOUT_GROUP_ID" val="layout_10007"/>
  <p:tag name="KSO_WM_NEWLAYOUT_ID" val="slide_f07fe535f31bdb7f"/>
</p:tagLst>
</file>

<file path=ppt/tags/tag5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6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56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0c081e0f008390d5d8ff6487ac7e44b750a880fc"/>
  <p:tag name="KSO_WM_NEWLAYOUT_GROUP_ID" val="layout_1-5"/>
  <p:tag name="KSO_WM_NEWLAYOUT_ID" val="slide_ba60fb0293b23fda"/>
</p:tagLst>
</file>

<file path=ppt/tags/tag5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56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5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7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5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57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5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57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5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5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57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5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</p:tagLst>
</file>

<file path=ppt/tags/tag58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2"/>
  <p:tag name="KSO_WM_UNIT_TYPE" val="l_h_i"/>
</p:tagLst>
</file>

<file path=ppt/tags/tag5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6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6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91.xml><?xml version="1.0" encoding="utf-8"?>
<p:tagLst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36"/>
  <p:tag name="KSO_WM_TEMPLATE_MASTER_TYPE" val="0"/>
  <p:tag name="KSO_WM_TEMPLATE_COLOR_TYPE" val="0"/>
  <p:tag name="KSO_WM_BEAUTIFY_FLAG" val="#wm#"/>
</p:tagLst>
</file>

<file path=ppt/tags/tag59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7cba8f96648ba84e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97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</p:tagLst>
</file>

<file path=ppt/tags/tag598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</p:tagLst>
</file>

<file path=ppt/tags/tag599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</p:tagLst>
</file>

<file path=ppt/tags/tag6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00.xml><?xml version="1.0" encoding="utf-8"?>
<p:tagLst xmlns:p="http://schemas.openxmlformats.org/presentationml/2006/main">
  <p:tag name="KSO_WM_BEAUTIFY_FLAG" val="#wm#"/>
  <p:tag name="KSO_WM_UNIT_INDEX" val="5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</p:tagLst>
</file>

<file path=ppt/tags/tag601.xml><?xml version="1.0" encoding="utf-8"?>
<p:tagLst xmlns:p="http://schemas.openxmlformats.org/presentationml/2006/main">
  <p:tag name="KSO_WM_BEAUTIFY_FLAG" val="#wm#"/>
  <p:tag name="KSO_WM_UNIT_INDEX" val="6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</p:tagLst>
</file>

<file path=ppt/tags/tag602.xml><?xml version="1.0" encoding="utf-8"?>
<p:tagLst xmlns:p="http://schemas.openxmlformats.org/presentationml/2006/main">
  <p:tag name="KSO_WM_BEAUTIFY_FLAG" val="#wm#"/>
  <p:tag name="KSO_WM_UNIT_INDEX" val="7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</p:tagLst>
</file>

<file path=ppt/tags/tag603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</p:tagLst>
</file>

<file path=ppt/tags/tag60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</p:tagLst>
</file>

<file path=ppt/tags/tag605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3.0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11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</p:tagLst>
</file>

<file path=ppt/tags/tag612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613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</p:tagLst>
</file>

<file path=ppt/tags/tag614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</p:tagLst>
</file>

<file path=ppt/tags/tag615.xml><?xml version="1.0" encoding="utf-8"?>
<p:tagLst xmlns:p="http://schemas.openxmlformats.org/presentationml/2006/main">
  <p:tag name="KSO_WM_BEAUTIFY_FLAG" val="#wm#"/>
  <p:tag name="KSO_WM_UNIT_INDEX" val="5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</p:tagLst>
</file>

<file path=ppt/tags/tag616.xml><?xml version="1.0" encoding="utf-8"?>
<p:tagLst xmlns:p="http://schemas.openxmlformats.org/presentationml/2006/main">
  <p:tag name="KSO_WM_BEAUTIFY_FLAG" val="#wm#"/>
  <p:tag name="KSO_WM_UNIT_INDEX" val="6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3.0"/>
</p:tagLst>
</file>

<file path=ppt/tags/tag617.xml><?xml version="1.0" encoding="utf-8"?>
<p:tagLst xmlns:p="http://schemas.openxmlformats.org/presentationml/2006/main">
  <p:tag name="KSO_WM_BEAUTIFY_FLAG" val="#wm#"/>
  <p:tag name="KSO_WM_UNIT_INDEX" val="7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21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622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62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</p:tagLst>
</file>

<file path=ppt/tags/tag663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</p:tagLst>
</file>

<file path=ppt/tags/tag664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</p:tagLst>
</file>

<file path=ppt/tags/tag665.xml><?xml version="1.0" encoding="utf-8"?>
<p:tagLst xmlns:p="http://schemas.openxmlformats.org/presentationml/2006/main">
  <p:tag name="KSO_WM_BEAUTIFY_FLAG" val="#wm#"/>
  <p:tag name="KSO_WM_UNIT_INDEX" val="5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</p:tagLst>
</file>

<file path=ppt/tags/tag666.xml><?xml version="1.0" encoding="utf-8"?>
<p:tagLst xmlns:p="http://schemas.openxmlformats.org/presentationml/2006/main">
  <p:tag name="KSO_WM_BEAUTIFY_FLAG" val="#wm#"/>
  <p:tag name="KSO_WM_UNIT_INDEX" val="6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68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66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673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3.0"/>
</p:tagLst>
</file>

<file path=ppt/tags/tag67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a*1"/>
  <p:tag name="KSO_WM_UNIT_LAYERLEVEL" val="1"/>
  <p:tag name="KSO_WM_TAG_VERSION" val="3.0"/>
</p:tagLst>
</file>

<file path=ppt/tags/tag675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b*1"/>
  <p:tag name="KSO_WM_UNIT_LAYERLEVEL" val="1"/>
  <p:tag name="KSO_WM_TAG_VERSION" val="3.0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679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b*1"/>
  <p:tag name="KSO_WM_UNIT_LAYERLEVEL" val="1"/>
  <p:tag name="KSO_WM_TAG_VERSION" val="3.0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80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6be905392b5a776f7f7c2e40982592b5860f1fb6"/>
  <p:tag name="KSO_WM_NEWLAYOUT_ID" val="1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a*1"/>
  <p:tag name="KSO_WM_UNIT_LAYERLEVEL" val="1"/>
  <p:tag name="KSO_WM_TAG_VERSION" val="3.0"/>
</p:tagLst>
</file>

<file path=ppt/tags/tag681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1"/>
  <p:tag name="KSO_WM_UNIT_LAYERLEVEL" val="1_1_1"/>
  <p:tag name="KSO_WM_TAG_VERSION" val="3.0"/>
</p:tagLst>
</file>

<file path=ppt/tags/tag682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1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2"/>
  <p:tag name="KSO_WM_UNIT_LAYERLEVEL" val="1_1_1"/>
  <p:tag name="KSO_WM_TAG_VERSION" val="3.0"/>
</p:tagLst>
</file>

<file path=ppt/tags/tag683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1_1"/>
  <p:tag name="KSO_WM_UNIT_LAYERLEVEL" val="1_1_1"/>
  <p:tag name="KSO_WM_TAG_VERSION" val="3.0"/>
</p:tagLst>
</file>

<file path=ppt/tags/tag684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1"/>
  <p:tag name="KSO_WM_UNIT_LAYERLEVEL" val="1_1_1"/>
  <p:tag name="KSO_WM_TAG_VERSION" val="3.0"/>
</p:tagLst>
</file>

<file path=ppt/tags/tag685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2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2"/>
  <p:tag name="KSO_WM_UNIT_LAYERLEVEL" val="1_1_1"/>
  <p:tag name="KSO_WM_TAG_VERSION" val="3.0"/>
</p:tagLst>
</file>

<file path=ppt/tags/tag686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2_1"/>
  <p:tag name="KSO_WM_UNIT_LAYERLEVEL" val="1_1_1"/>
  <p:tag name="KSO_WM_TAG_VERSION" val="3.0"/>
</p:tagLst>
</file>

<file path=ppt/tags/tag687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1"/>
  <p:tag name="KSO_WM_UNIT_LAYERLEVEL" val="1_1_1"/>
  <p:tag name="KSO_WM_TAG_VERSION" val="3.0"/>
</p:tagLst>
</file>

<file path=ppt/tags/tag688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3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2"/>
  <p:tag name="KSO_WM_UNIT_LAYERLEVEL" val="1_1_1"/>
  <p:tag name="KSO_WM_TAG_VERSION" val="3.0"/>
</p:tagLst>
</file>

<file path=ppt/tags/tag689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3_1"/>
  <p:tag name="KSO_WM_UNIT_LAYERLEVEL" val="1_1_1"/>
  <p:tag name="KSO_WM_TAG_VERSION" val="3.0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90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1"/>
  <p:tag name="KSO_WM_UNIT_LAYERLEVEL" val="1_1_1"/>
  <p:tag name="KSO_WM_TAG_VERSION" val="3.0"/>
</p:tagLst>
</file>

<file path=ppt/tags/tag691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4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2"/>
  <p:tag name="KSO_WM_UNIT_LAYERLEVEL" val="1_1_1"/>
  <p:tag name="KSO_WM_TAG_VERSION" val="3.0"/>
</p:tagLst>
</file>

<file path=ppt/tags/tag692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4_1"/>
  <p:tag name="KSO_WM_UNIT_LAYERLEVEL" val="1_1_1"/>
  <p:tag name="KSO_WM_TAG_VERSION" val="3.0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6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6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BEAUTIFY_FLAG" val="#wm#"/>
  <p:tag name="KSO_WM_UNIT_INDEX" val="5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00.xml><?xml version="1.0" encoding="utf-8"?>
<p:tagLst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36"/>
  <p:tag name="KSO_WM_TEMPLATE_MASTER_TYPE" val="0"/>
  <p:tag name="KSO_WM_TEMPLATE_COLOR_TYPE" val="0"/>
  <p:tag name="KSO_WM_BEAUTIFY_FLAG" val="#wm#"/>
</p:tagLst>
</file>

<file path=ppt/tags/tag70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7cba8f96648ba84e"/>
</p:tagLst>
</file>

<file path=ppt/tags/tag702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TEMPLATE_CATEGORY" val="custom"/>
  <p:tag name="KSO_WM_TEMPLATE_INDEX" val="40494636"/>
  <p:tag name="KSO_WM_UNIT_LAYERLEVEL" val="1"/>
  <p:tag name="KSO_WM_UNIT_ID" val="custom40494636_1*f*1"/>
  <p:tag name="KSO_WM_TAG_VERSION" val="3.0"/>
  <p:tag name="KSO_WM_UNIT_TEXT_LAYER_COUNT" val="1"/>
  <p:tag name="KSO_WM_UNIT_PRESET_TEXT" val="20XX YEAR 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</p:tagLst>
</file>

<file path=ppt/tags/tag70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6"/>
  <p:tag name="KSO_WM_UNIT_LAYERLEVEL" val="1"/>
  <p:tag name="KSO_WM_UNIT_ID" val="custom40494636_1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</p:tagLst>
</file>

<file path=ppt/tags/tag704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TEMPLATE_CATEGORY" val="custom"/>
  <p:tag name="KSO_WM_TEMPLATE_INDEX" val="40494636"/>
  <p:tag name="KSO_WM_UNIT_LAYERLEVEL" val="1"/>
  <p:tag name="KSO_WM_UNIT_ID" val="custom40494636_1*f*2"/>
  <p:tag name="KSO_WM_TAG_VERSION" val="3.0"/>
  <p:tag name="KSO_WM_UNIT_TEXT_LAYER_COUNT" val="1"/>
  <p:tag name="KSO_WM_UNIT_PRESET_TEXT" val="BY WPS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</p:tagLst>
</file>

<file path=ppt/tags/tag705.xml><?xml version="1.0" encoding="utf-8"?>
<p:tagLst xmlns:p="http://schemas.openxmlformats.org/presentationml/2006/main">
  <p:tag name="KSO_WM_FIGMA_LIMIT" val=""/>
  <p:tag name="KSO_WM_FIGMA_SLIDE_GROUP" val="1"/>
  <p:tag name="KSO_WM_SLIDE_TYPE" val="title"/>
  <p:tag name="KSO_WM_TEMPLATE_SUBCATEGORY" val="29"/>
  <p:tag name="KSO_WM_TAG_VERSION" val="3.0"/>
  <p:tag name="KSO_WM_TEMPLATE_CATEGORY" val="custom"/>
  <p:tag name="KSO_WM_TEMPLATE_INDEX" val="40494636"/>
  <p:tag name="KSO_WM_SLIDE_ID" val="custom40494636_1"/>
  <p:tag name="KSO_WM_TEMPLATE_MASTER_TYPE" val="0"/>
  <p:tag name="KSO_WM_TEMPLATE_COLOR_TYPE" val="0"/>
  <p:tag name="KSO_WM_SLIDE_ITEM_CNT" val="0"/>
  <p:tag name="KSO_WM_SLIDE_INDEX" val="1"/>
  <p:tag name="KSO_WM_BEAUTIFY_FLAG" val="#wm#"/>
  <p:tag name="KSO_WM_SLIDE_LAYOUT" val="a_f"/>
  <p:tag name="KSO_WM_SLIDE_LAYOUT_CNT" val="1_2"/>
</p:tagLst>
</file>

<file path=ppt/tags/tag7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70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0c081e0f008390d5d8ff6487ac7e44b750a880fc"/>
  <p:tag name="KSO_WM_NEWLAYOUT_GROUP_ID" val="layout_1-5"/>
  <p:tag name="KSO_WM_NEWLAYOUT_ID" val="slide_ba60fb0293b23fda"/>
</p:tagLst>
</file>

<file path=ppt/tags/tag7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70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7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71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7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7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71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7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7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71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7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  <p:tag name="KSO_WM_UNIT_PRESET_TEXT" val="05"/>
  <p:tag name="KSO_WM_SLIDE_FIGMA_DIAGRAM" val="1"/>
</p:tagLst>
</file>

<file path=ppt/tags/tag72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  <p:tag name="KSO_WM_UNIT_PRESET_TEXT" val=" "/>
  <p:tag name="KSO_WM_SLIDE_FIGMA_DIAGRAM" val="1"/>
</p:tagLst>
</file>

<file path=ppt/tags/tag7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  <p:tag name="KSO_WM_SLIDE_FIGMA_DIAGRAM" val="1"/>
</p:tagLst>
</file>

<file path=ppt/tags/tag7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  <p:tag name="KSO_WM_UNIT_PRESET_TEXT" val="06"/>
  <p:tag name="KSO_WM_SLIDE_FIGMA_DIAGRAM" val="1"/>
</p:tagLst>
</file>

<file path=ppt/tags/tag72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2"/>
  <p:tag name="KSO_WM_UNIT_TYPE" val="l_h_i"/>
  <p:tag name="KSO_WM_UNIT_PRESET_TEXT" val=" "/>
  <p:tag name="KSO_WM_SLIDE_FIGMA_DIAGRAM" val="1"/>
</p:tagLst>
</file>

<file path=ppt/tags/tag7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  <p:tag name="KSO_WM_UNIT_PRESET_TEXT" val="单击此处添加项标题"/>
  <p:tag name="KSO_WM_SLIDE_FIGMA_DIAGRAM" val="1"/>
</p:tagLst>
</file>

<file path=ppt/tags/tag726.xml><?xml version="1.0" encoding="utf-8"?>
<p:tagLst xmlns:p="http://schemas.openxmlformats.org/presentationml/2006/main">
  <p:tag name="KSO_WM_SLIDE_CONTENT_ORIENTATION" val=""/>
  <p:tag name="KSO_WM_SLIDE_HAS_MASK" val="0"/>
  <p:tag name="KSO_WM_SLIDE_ITEM_CNT" val="6"/>
  <p:tag name="KSO_WM_SLIDE_TYPE" val="contents"/>
  <p:tag name="KSO_WM_TEMPLATE_SUBCATEGORY" val="29"/>
  <p:tag name="KSO_WM_BEAUTIFY_FLAG" val="#wm#"/>
  <p:tag name="KSO_WM_TEMPLATE_FIGMA_ID" val="69796643749"/>
  <p:tag name="KSO_WM_TEMPLATE_SLIDE_ID" val="slide_ba60fb0293b23fda"/>
</p:tagLst>
</file>

<file path=ppt/tags/tag727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36"/>
  <p:tag name="KSO_WM_UNIT_LAYERLEVEL" val="1"/>
  <p:tag name="KSO_WM_UNIT_ID" val="custom40494636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VALUE" val="1"/>
</p:tagLst>
</file>

<file path=ppt/tags/tag72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6"/>
  <p:tag name="KSO_WM_UNIT_LAYERLEVEL" val="1"/>
  <p:tag name="KSO_WM_UNIT_ID" val="custom40494636_3*a*1"/>
  <p:tag name="KSO_WM_TAG_VERSION" val="3.0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RESET_TEXT" val="章节页的标题"/>
  <p:tag name="KSO_WM_UNIT_VALUE" val="30"/>
</p:tagLst>
</file>

<file path=ppt/tags/tag729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6"/>
  <p:tag name="KSO_WM_SLIDE_ID" val="custom40494636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63281709ee55a8c9e36e6c33c520b1ad53997a4"/>
  <p:tag name="KSO_WM_NEWLAYOUT_GROUP_ID" val="layout_10007"/>
  <p:tag name="KSO_WM_NEWLAYOUT_ID" val="slide_f07fe535f31bdb7f"/>
  <p:tag name="KSO_WM_UNIT_PRESET_TEXT" val="单击此处添加标题"/>
</p:tagLst>
</file>

<file path=ppt/tags/tag731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49"/>
  <p:tag name="KSO_WM_TEMPLATE_SLIDE_ID" val="slide_f07fe535f31bdb7f"/>
</p:tagLst>
</file>

<file path=ppt/tags/tag7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d9bb77e34130ac91c495b27d22a03269ddc394f"/>
  <p:tag name="KSO_WM_NEWLAYOUT_GROUP_ID" val="layout_26"/>
  <p:tag name="KSO_WM_NEWLAYOUT_ID" val="slide_f2f0a703e5376311"/>
  <p:tag name="KSO_WM_UNIT_PRESET_TEXT" val="单击此处添加标题"/>
</p:tagLst>
</file>

<file path=ppt/tags/tag733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f2f0a703e5376311"/>
</p:tagLst>
</file>

<file path=ppt/tags/tag734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36"/>
  <p:tag name="KSO_WM_UNIT_LAYERLEVEL" val="1"/>
  <p:tag name="KSO_WM_UNIT_ID" val="custom40494636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VALUE" val="1"/>
</p:tagLst>
</file>

<file path=ppt/tags/tag73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6"/>
  <p:tag name="KSO_WM_UNIT_LAYERLEVEL" val="1"/>
  <p:tag name="KSO_WM_UNIT_ID" val="custom40494636_3*a*1"/>
  <p:tag name="KSO_WM_TAG_VERSION" val="3.0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RESET_TEXT" val="章节页的标题"/>
  <p:tag name="KSO_WM_UNIT_VALUE" val="30"/>
</p:tagLst>
</file>

<file path=ppt/tags/tag736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6"/>
  <p:tag name="KSO_WM_SLIDE_ID" val="custom40494636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7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4278f592c98f3eda649a1fb6a7657c0a32bfdfd"/>
  <p:tag name="KSO_WM_NEWLAYOUT_GROUP_ID" val="layout_51"/>
  <p:tag name="KSO_WM_NEWLAYOUT_ID" val="slide_05fa846ee28ead8f"/>
  <p:tag name="KSO_WM_UNIT_PRESET_TEXT" val="单击此处添加标题"/>
</p:tagLst>
</file>

<file path=ppt/tags/tag738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49"/>
  <p:tag name="KSO_WM_TEMPLATE_SLIDE_ID" val="slide_05fa846ee28ead8f"/>
</p:tagLst>
</file>

<file path=ppt/tags/tag73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40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7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742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74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744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74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746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74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748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7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50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75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752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753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36"/>
  <p:tag name="KSO_WM_UNIT_LAYERLEVEL" val="1"/>
  <p:tag name="KSO_WM_UNIT_ID" val="custom40494636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VALUE" val="1"/>
</p:tagLst>
</file>

<file path=ppt/tags/tag75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6"/>
  <p:tag name="KSO_WM_UNIT_LAYERLEVEL" val="1"/>
  <p:tag name="KSO_WM_UNIT_ID" val="custom40494636_3*a*1"/>
  <p:tag name="KSO_WM_TAG_VERSION" val="3.0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RESET_TEXT" val="章节页的标题"/>
  <p:tag name="KSO_WM_UNIT_VALUE" val="30"/>
</p:tagLst>
</file>

<file path=ppt/tags/tag755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6"/>
  <p:tag name="KSO_WM_SLIDE_ID" val="custom40494636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7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757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7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759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761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7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763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76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765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7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767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7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769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7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771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7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773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77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775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776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36"/>
  <p:tag name="KSO_WM_UNIT_LAYERLEVEL" val="1"/>
  <p:tag name="KSO_WM_UNIT_ID" val="custom40494636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VALUE" val="1"/>
</p:tagLst>
</file>

<file path=ppt/tags/tag77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6"/>
  <p:tag name="KSO_WM_UNIT_LAYERLEVEL" val="1"/>
  <p:tag name="KSO_WM_UNIT_ID" val="custom40494636_3*a*1"/>
  <p:tag name="KSO_WM_TAG_VERSION" val="3.0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RESET_TEXT" val="章节页的标题"/>
  <p:tag name="KSO_WM_UNIT_VALUE" val="30"/>
</p:tagLst>
</file>

<file path=ppt/tags/tag778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6"/>
  <p:tag name="KSO_WM_SLIDE_ID" val="custom40494636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81.xml><?xml version="1.0" encoding="utf-8"?>
<p:tagLst xmlns:p="http://schemas.openxmlformats.org/presentationml/2006/main">
  <p:tag name="KSO_WM_BEAUTIFY_FLAG" val="#wm#"/>
  <p:tag name="KSO_WM_TEMPLATE_CATEGORY" val="custom"/>
  <p:tag name="KSO_WM_TEMPLATE_INDEX" val="40494636"/>
</p:tagLst>
</file>

<file path=ppt/tags/tag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84.xml><?xml version="1.0" encoding="utf-8"?>
<p:tagLst xmlns:p="http://schemas.openxmlformats.org/presentationml/2006/main">
  <p:tag name="KSO_WM_BEAUTIFY_FLAG" val="#wm#"/>
  <p:tag name="KSO_WM_TEMPLATE_CATEGORY" val="custom"/>
  <p:tag name="KSO_WM_TEMPLATE_INDEX" val="40494636"/>
</p:tagLst>
</file>

<file path=ppt/tags/tag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87.xml><?xml version="1.0" encoding="utf-8"?>
<p:tagLst xmlns:p="http://schemas.openxmlformats.org/presentationml/2006/main">
  <p:tag name="KSO_WM_BEAUTIFY_FLAG" val="#wm#"/>
  <p:tag name="KSO_WM_TEMPLATE_CATEGORY" val="custom"/>
  <p:tag name="KSO_WM_TEMPLATE_INDEX" val="40494636"/>
</p:tagLst>
</file>

<file path=ppt/tags/tag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90.xml><?xml version="1.0" encoding="utf-8"?>
<p:tagLst xmlns:p="http://schemas.openxmlformats.org/presentationml/2006/main">
  <p:tag name="KSO_WM_BEAUTIFY_FLAG" val="#wm#"/>
  <p:tag name="KSO_WM_TEMPLATE_CATEGORY" val="custom"/>
  <p:tag name="KSO_WM_TEMPLATE_INDEX" val="40494636"/>
</p:tagLst>
</file>

<file path=ppt/tags/tag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93.xml><?xml version="1.0" encoding="utf-8"?>
<p:tagLst xmlns:p="http://schemas.openxmlformats.org/presentationml/2006/main">
  <p:tag name="KSO_WM_BEAUTIFY_FLAG" val="#wm#"/>
  <p:tag name="KSO_WM_TEMPLATE_CATEGORY" val="custom"/>
  <p:tag name="KSO_WM_TEMPLATE_INDEX" val="40494636"/>
</p:tagLst>
</file>

<file path=ppt/tags/tag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96.xml><?xml version="1.0" encoding="utf-8"?>
<p:tagLst xmlns:p="http://schemas.openxmlformats.org/presentationml/2006/main">
  <p:tag name="KSO_WM_BEAUTIFY_FLAG" val="#wm#"/>
  <p:tag name="KSO_WM_TEMPLATE_CATEGORY" val="custom"/>
  <p:tag name="KSO_WM_TEMPLATE_INDEX" val="40494636"/>
</p:tagLst>
</file>

<file path=ppt/tags/tag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BEAUTIFY_FLAG" val="#wm#"/>
  <p:tag name="KSO_WM_UNIT_INDEX" val="6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00.xml><?xml version="1.0" encoding="utf-8"?>
<p:tagLst xmlns:p="http://schemas.openxmlformats.org/presentationml/2006/main">
  <p:tag name="KSO_WM_BEAUTIFY_FLAG" val="#wm#"/>
  <p:tag name="KSO_WM_TEMPLATE_CATEGORY" val="custom"/>
  <p:tag name="KSO_WM_TEMPLATE_INDEX" val="40494636"/>
</p:tagLst>
</file>

<file path=ppt/tags/tag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03.xml><?xml version="1.0" encoding="utf-8"?>
<p:tagLst xmlns:p="http://schemas.openxmlformats.org/presentationml/2006/main">
  <p:tag name="KSO_WM_BEAUTIFY_FLAG" val="#wm#"/>
  <p:tag name="KSO_WM_TEMPLATE_CATEGORY" val="custom"/>
  <p:tag name="KSO_WM_TEMPLATE_INDEX" val="40494636"/>
</p:tagLst>
</file>

<file path=ppt/tags/tag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06.xml><?xml version="1.0" encoding="utf-8"?>
<p:tagLst xmlns:p="http://schemas.openxmlformats.org/presentationml/2006/main">
  <p:tag name="KSO_WM_BEAUTIFY_FLAG" val="#wm#"/>
  <p:tag name="KSO_WM_TEMPLATE_CATEGORY" val="custom"/>
  <p:tag name="KSO_WM_TEMPLATE_INDEX" val="40494636"/>
</p:tagLst>
</file>

<file path=ppt/tags/tag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09.xml><?xml version="1.0" encoding="utf-8"?>
<p:tagLst xmlns:p="http://schemas.openxmlformats.org/presentationml/2006/main">
  <p:tag name="KSO_WM_BEAUTIFY_FLAG" val="#wm#"/>
  <p:tag name="KSO_WM_TEMPLATE_CATEGORY" val="custom"/>
  <p:tag name="KSO_WM_TEMPLATE_INDEX" val="40494636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12.xml><?xml version="1.0" encoding="utf-8"?>
<p:tagLst xmlns:p="http://schemas.openxmlformats.org/presentationml/2006/main">
  <p:tag name="KSO_WM_BEAUTIFY_FLAG" val="#wm#"/>
  <p:tag name="KSO_WM_TEMPLATE_CATEGORY" val="custom"/>
  <p:tag name="KSO_WM_TEMPLATE_INDEX" val="40494636"/>
</p:tagLst>
</file>

<file path=ppt/tags/tag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15.xml><?xml version="1.0" encoding="utf-8"?>
<p:tagLst xmlns:p="http://schemas.openxmlformats.org/presentationml/2006/main">
  <p:tag name="KSO_WM_BEAUTIFY_FLAG" val="#wm#"/>
  <p:tag name="KSO_WM_TEMPLATE_CATEGORY" val="custom"/>
  <p:tag name="KSO_WM_TEMPLATE_INDEX" val="40494636"/>
</p:tagLst>
</file>

<file path=ppt/tags/tag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18.xml><?xml version="1.0" encoding="utf-8"?>
<p:tagLst xmlns:p="http://schemas.openxmlformats.org/presentationml/2006/main">
  <p:tag name="KSO_WM_BEAUTIFY_FLAG" val="#wm#"/>
  <p:tag name="KSO_WM_TEMPLATE_CATEGORY" val="custom"/>
  <p:tag name="KSO_WM_TEMPLATE_INDEX" val="40494636"/>
</p:tagLst>
</file>

<file path=ppt/tags/tag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21.xml><?xml version="1.0" encoding="utf-8"?>
<p:tagLst xmlns:p="http://schemas.openxmlformats.org/presentationml/2006/main">
  <p:tag name="KSO_WM_BEAUTIFY_FLAG" val="#wm#"/>
  <p:tag name="KSO_WM_TEMPLATE_CATEGORY" val="custom"/>
  <p:tag name="KSO_WM_TEMPLATE_INDEX" val="40494636"/>
</p:tagLst>
</file>

<file path=ppt/tags/tag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24.xml><?xml version="1.0" encoding="utf-8"?>
<p:tagLst xmlns:p="http://schemas.openxmlformats.org/presentationml/2006/main">
  <p:tag name="KSO_WM_BEAUTIFY_FLAG" val="#wm#"/>
  <p:tag name="KSO_WM_TEMPLATE_CATEGORY" val="custom"/>
  <p:tag name="KSO_WM_TEMPLATE_INDEX" val="40494636"/>
</p:tagLst>
</file>

<file path=ppt/tags/tag825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36"/>
  <p:tag name="KSO_WM_UNIT_LAYERLEVEL" val="1"/>
  <p:tag name="KSO_WM_UNIT_ID" val="custom40494636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VALUE" val="1"/>
</p:tagLst>
</file>

<file path=ppt/tags/tag82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6"/>
  <p:tag name="KSO_WM_UNIT_LAYERLEVEL" val="1"/>
  <p:tag name="KSO_WM_UNIT_ID" val="custom40494636_3*a*1"/>
  <p:tag name="KSO_WM_TAG_VERSION" val="3.0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RESET_TEXT" val="章节页的标题"/>
  <p:tag name="KSO_WM_UNIT_VALUE" val="30"/>
</p:tagLst>
</file>

<file path=ppt/tags/tag827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6"/>
  <p:tag name="KSO_WM_SLIDE_ID" val="custom40494636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82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829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831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8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833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8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835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8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837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8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6da27ee9b66bca733f430bb449217f993eb4"/>
  <p:tag name="KSO_WM_NEWLAYOUT_GROUP_ID" val="layout_10013"/>
  <p:tag name="KSO_WM_NEWLAYOUT_ID" val="slide_ee1db31ff1c30694"/>
  <p:tag name="KSO_WM_UNIT_PRESET_TEXT" val="单击此处添加标题"/>
</p:tagLst>
</file>

<file path=ppt/tags/tag839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3749"/>
  <p:tag name="KSO_WM_TEMPLATE_SLIDE_ID" val="slide_ee1db31ff1c30694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40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36"/>
  <p:tag name="KSO_WM_UNIT_LAYERLEVEL" val="1"/>
  <p:tag name="KSO_WM_UNIT_ID" val="custom40494636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VALUE" val="1"/>
</p:tagLst>
</file>

<file path=ppt/tags/tag841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6"/>
  <p:tag name="KSO_WM_UNIT_LAYERLEVEL" val="1"/>
  <p:tag name="KSO_WM_UNIT_ID" val="custom40494636_3*a*1"/>
  <p:tag name="KSO_WM_TAG_VERSION" val="3.0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RESET_TEXT" val="章节页的标题"/>
  <p:tag name="KSO_WM_UNIT_VALUE" val="30"/>
</p:tagLst>
</file>

<file path=ppt/tags/tag842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6"/>
  <p:tag name="KSO_WM_SLIDE_ID" val="custom40494636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8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307_2*a*1"/>
  <p:tag name="KSO_WM_TEMPLATE_CATEGORY" val="diagram"/>
  <p:tag name="KSO_WM_TEMPLATE_INDEX" val="20231307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84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7_2*l_h_i*1_1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1220703125,&quot;left&quot;:50.72499389648438,&quot;top&quot;:128.09999389648436,&quot;width&quot;:854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845.xml><?xml version="1.0" encoding="utf-8"?>
<p:tagLst xmlns:p="http://schemas.openxmlformats.org/presentationml/2006/main">
  <p:tag name="KSO_WM_DIAGRAM_VIRTUALLY_FRAME" val="{&quot;height&quot;:343.45001220703125,&quot;left&quot;:50.72499389648438,&quot;top&quot;:128.09999389648436,&quot;width&quot;:854.4500122070312}"/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7_2*l_h_f*1_1_1"/>
  <p:tag name="KSO_WM_TEMPLATE_CATEGORY" val="diagram"/>
  <p:tag name="KSO_WM_TEMPLATE_INDEX" val="20231307"/>
  <p:tag name="KSO_WM_UNIT_LAYERLEVEL" val="1_1_1"/>
  <p:tag name="KSO_WM_TAG_VERSION" val="3.0"/>
  <p:tag name="KSO_WM_UNIT_TEXT_TYPE" val="1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2,&quot;transparency&quot;:0.8999999761581421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17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的观点。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84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7_2*l_h_i*1_3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1220703125,&quot;left&quot;:50.72499389648438,&quot;top&quot;:128.09999389648436,&quot;width&quot;:854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847.xml><?xml version="1.0" encoding="utf-8"?>
<p:tagLst xmlns:p="http://schemas.openxmlformats.org/presentationml/2006/main">
  <p:tag name="KSO_WM_DIAGRAM_VIRTUALLY_FRAME" val="{&quot;height&quot;:343.45001220703125,&quot;left&quot;:50.72499389648438,&quot;top&quot;:128.09999389648436,&quot;width&quot;:854.4500122070312}"/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7_2*l_h_f*1_3_1"/>
  <p:tag name="KSO_WM_TEMPLATE_CATEGORY" val="diagram"/>
  <p:tag name="KSO_WM_TEMPLATE_INDEX" val="20231307"/>
  <p:tag name="KSO_WM_UNIT_LAYERLEVEL" val="1_1_1"/>
  <p:tag name="KSO_WM_TAG_VERSION" val="3.0"/>
  <p:tag name="KSO_WM_UNIT_TEXT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17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。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848.xml><?xml version="1.0" encoding="utf-8"?>
<p:tagLst xmlns:p="http://schemas.openxmlformats.org/presentationml/2006/main">
  <p:tag name="KSO_WM_SLIDE_ID" val="diagram20231307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853.3*343.45"/>
  <p:tag name="KSO_WM_SLIDE_POSITION" val="51.3*128.1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40494636"/>
  <p:tag name="KSO_WM_SLIDE_LAYOUT" val="a_l"/>
  <p:tag name="KSO_WM_SLIDE_LAYOUT_CNT" val="1_1"/>
</p:tagLst>
</file>

<file path=ppt/tags/tag849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TEMPLATE_CATEGORY" val="custom"/>
  <p:tag name="KSO_WM_TEMPLATE_INDEX" val="40494636"/>
  <p:tag name="KSO_WM_UNIT_LAYERLEVEL" val="1"/>
  <p:tag name="KSO_WM_UNIT_ID" val="custom40494636_5*b*1"/>
  <p:tag name="KSO_WM_TAG_VERSION" val="3.0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RESET_TEXT" val="THE END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5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6"/>
  <p:tag name="KSO_WM_UNIT_LAYERLEVEL" val="1"/>
  <p:tag name="KSO_WM_UNIT_ID" val="custom40494636_5*a*1"/>
  <p:tag name="KSO_WM_TAG_VERSION" val="3.0"/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PRESET_TEXT" val="谢谢观看"/>
</p:tagLst>
</file>

<file path=ppt/tags/tag851.xml><?xml version="1.0" encoding="utf-8"?>
<p:tagLst xmlns:p="http://schemas.openxmlformats.org/presentationml/2006/main">
  <p:tag name="KSO_WM_FIGMA_LIMIT" val=""/>
  <p:tag name="KSO_WM_FIGMA_SLIDE_GROUP" val="1"/>
  <p:tag name="KSO_WM_SLIDE_TYPE" val="endPage"/>
  <p:tag name="KSO_WM_TEMPLATE_SUBCATEGORY" val="29"/>
  <p:tag name="KSO_WM_TAG_VERSION" val="3.0"/>
  <p:tag name="KSO_WM_TEMPLATE_CATEGORY" val="custom"/>
  <p:tag name="KSO_WM_TEMPLATE_INDEX" val="40494636"/>
  <p:tag name="KSO_WM_SLIDE_ID" val="custom40494636_5"/>
  <p:tag name="KSO_WM_TEMPLATE_MASTER_TYPE" val="0"/>
  <p:tag name="KSO_WM_TEMPLATE_COLOR_TYPE" val="0"/>
  <p:tag name="KSO_WM_SLIDE_ITEM_CNT" val="0"/>
  <p:tag name="KSO_WM_SLIDE_INDEX" val="5"/>
  <p:tag name="KSO_WM_BEAUTIFY_FLAG" val="#wm#"/>
  <p:tag name="KSO_WM_SLIDE_LAYOUT" val="a_b"/>
  <p:tag name="KSO_WM_SLIDE_LAYOUT_CNT" val="1_1"/>
</p:tagLst>
</file>

<file path=ppt/tags/tag852.xml><?xml version="1.0" encoding="utf-8"?>
<p:tagLst xmlns:p="http://schemas.openxmlformats.org/presentationml/2006/main">
  <p:tag name="commondata" val="eyJjb3VudCI6NywiaGRpZCI6ImU1N2JhMzMxZjg0MmY2Zjk5ZGYxMGNhNzM0Mzc1MWVlIiwidXNlckNvdW50Ijo3fQ==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</p:tagLst>
</file>

<file path=ppt/tags/tag94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</p:tagLst>
</file>

<file path=ppt/tags/tag95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</p:tagLst>
</file>

<file path=ppt/tags/tag96.xml><?xml version="1.0" encoding="utf-8"?>
<p:tagLst xmlns:p="http://schemas.openxmlformats.org/presentationml/2006/main">
  <p:tag name="KSO_WM_BEAUTIFY_FLAG" val="#wm#"/>
  <p:tag name="KSO_WM_UNIT_INDEX" val="5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</p:tagLst>
</file>

<file path=ppt/tags/tag97.xml><?xml version="1.0" encoding="utf-8"?>
<p:tagLst xmlns:p="http://schemas.openxmlformats.org/presentationml/2006/main">
  <p:tag name="KSO_WM_BEAUTIFY_FLAG" val="#wm#"/>
  <p:tag name="KSO_WM_UNIT_INDEX" val="6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蓝色毕业答辩简约风主题">
  <a:themeElements>
    <a:clrScheme name="自定义 316">
      <a:dk1>
        <a:srgbClr val="000000"/>
      </a:dk1>
      <a:lt1>
        <a:srgbClr val="FFFFFF"/>
      </a:lt1>
      <a:dk2>
        <a:srgbClr val="333638"/>
      </a:dk2>
      <a:lt2>
        <a:srgbClr val="EFF1F4"/>
      </a:lt2>
      <a:accent1>
        <a:srgbClr val="0745AA"/>
      </a:accent1>
      <a:accent2>
        <a:srgbClr val="478DFF"/>
      </a:accent2>
      <a:accent3>
        <a:srgbClr val="1B55B3"/>
      </a:accent3>
      <a:accent4>
        <a:srgbClr val="69A9FF"/>
      </a:accent4>
      <a:accent5>
        <a:srgbClr val="356CC4"/>
      </a:accent5>
      <a:accent6>
        <a:srgbClr val="91C5FF"/>
      </a:accent6>
      <a:hlink>
        <a:srgbClr val="DDEBFF"/>
      </a:hlink>
      <a:folHlink>
        <a:srgbClr val="75ADFB"/>
      </a:folHlink>
    </a:clrScheme>
    <a:fontScheme name="">
      <a:majorFont>
        <a:latin typeface="MiSans DemiBold"/>
        <a:ea typeface="MiSans Medium"/>
        <a:cs typeface=""/>
      </a:majorFont>
      <a:minorFont>
        <a:latin typeface="MiSans Medium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蓝色毕业答辩简约风主题">
  <a:themeElements>
    <a:clrScheme name="">
      <a:dk1>
        <a:srgbClr val="000000"/>
      </a:dk1>
      <a:lt1>
        <a:srgbClr val="FFFFFF"/>
      </a:lt1>
      <a:dk2>
        <a:srgbClr val="03204C"/>
      </a:dk2>
      <a:lt2>
        <a:srgbClr val="F2F3F5"/>
      </a:lt2>
      <a:accent1>
        <a:srgbClr val="0745AA"/>
      </a:accent1>
      <a:accent2>
        <a:srgbClr val="478DFF"/>
      </a:accent2>
      <a:accent3>
        <a:srgbClr val="1B55B3"/>
      </a:accent3>
      <a:accent4>
        <a:srgbClr val="88B4FB"/>
      </a:accent4>
      <a:accent5>
        <a:srgbClr val="356CC4"/>
      </a:accent5>
      <a:accent6>
        <a:srgbClr val="9EC0F9"/>
      </a:accent6>
      <a:hlink>
        <a:srgbClr val="DDEBFF"/>
      </a:hlink>
      <a:folHlink>
        <a:srgbClr val="75ADFB"/>
      </a:folHlink>
    </a:clrScheme>
    <a:fontScheme name="">
      <a:majorFont>
        <a:latin typeface="MiSans DemiBold"/>
        <a:ea typeface="MiSans Medium"/>
        <a:cs typeface=""/>
      </a:majorFont>
      <a:minorFont>
        <a:latin typeface="MiSans Medium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蓝色毕业答辩简约风主题">
  <a:themeElements>
    <a:clrScheme name="">
      <a:dk1>
        <a:srgbClr val="000000"/>
      </a:dk1>
      <a:lt1>
        <a:srgbClr val="FFFFFF"/>
      </a:lt1>
      <a:dk2>
        <a:srgbClr val="03204C"/>
      </a:dk2>
      <a:lt2>
        <a:srgbClr val="F2F3F5"/>
      </a:lt2>
      <a:accent1>
        <a:srgbClr val="0745AA"/>
      </a:accent1>
      <a:accent2>
        <a:srgbClr val="478DFF"/>
      </a:accent2>
      <a:accent3>
        <a:srgbClr val="1B55B3"/>
      </a:accent3>
      <a:accent4>
        <a:srgbClr val="88B4FB"/>
      </a:accent4>
      <a:accent5>
        <a:srgbClr val="356CC4"/>
      </a:accent5>
      <a:accent6>
        <a:srgbClr val="9EC0F9"/>
      </a:accent6>
      <a:hlink>
        <a:srgbClr val="DDEBFF"/>
      </a:hlink>
      <a:folHlink>
        <a:srgbClr val="75ADFB"/>
      </a:folHlink>
    </a:clrScheme>
    <a:fontScheme name="商务风">
      <a:majorFont>
        <a:latin typeface="MiSans DemiBold"/>
        <a:ea typeface="MiSans Medium"/>
        <a:cs typeface=""/>
      </a:majorFont>
      <a:minorFont>
        <a:latin typeface="MiSans Medium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8934</Words>
  <Application>WPS 演示</Application>
  <PresentationFormat>宽屏</PresentationFormat>
  <Paragraphs>613</Paragraphs>
  <Slides>51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51</vt:i4>
      </vt:variant>
    </vt:vector>
  </HeadingPairs>
  <TitlesOfParts>
    <vt:vector size="69" baseType="lpstr">
      <vt:lpstr>Arial</vt:lpstr>
      <vt:lpstr>宋体</vt:lpstr>
      <vt:lpstr>Wingdings</vt:lpstr>
      <vt:lpstr>微软雅黑</vt:lpstr>
      <vt:lpstr>MiSans Medium</vt:lpstr>
      <vt:lpstr>MiSans Normal</vt:lpstr>
      <vt:lpstr>MiSans Demibold</vt:lpstr>
      <vt:lpstr>Wingdings</vt:lpstr>
      <vt:lpstr>Arial Unicode MS</vt:lpstr>
      <vt:lpstr>Calibri</vt:lpstr>
      <vt:lpstr>Arial</vt:lpstr>
      <vt:lpstr>MiSans Medium</vt:lpstr>
      <vt:lpstr>MiSans Normal</vt:lpstr>
      <vt:lpstr>YOzS Pro R</vt:lpstr>
      <vt:lpstr>Office 主题</vt:lpstr>
      <vt:lpstr>蓝色毕业答辩简约风主题</vt:lpstr>
      <vt:lpstr>1_蓝色毕业答辩简约风主题</vt:lpstr>
      <vt:lpstr>2_蓝色毕业答辩简约风主题</vt:lpstr>
      <vt:lpstr>xv6-rust操作系统 源码分析</vt:lpstr>
      <vt:lpstr>目录</vt:lpstr>
      <vt:lpstr>项目背景</vt:lpstr>
      <vt:lpstr>xv6 的演进之路</vt:lpstr>
      <vt:lpstr>系统架构与模块划分（核心部分）</vt:lpstr>
      <vt:lpstr>启动流程解析</vt:lpstr>
      <vt:lpstr>从汇编到 Rust</vt:lpstr>
      <vt:lpstr>启动流程：特权级的跨越</vt:lpstr>
      <vt:lpstr>启动流程：核心步骤概览</vt:lpstr>
      <vt:lpstr>启动流程：mret的妙用</vt:lpstr>
      <vt:lpstr>启动流程：其他配置</vt:lpstr>
      <vt:lpstr>系统主函数：rmain.rs 解析</vt:lpstr>
      <vt:lpstr>rust_main 源码对应——主核</vt:lpstr>
      <vt:lpstr>rust_main 源码对应——从核</vt:lpstr>
      <vt:lpstr>内存管理机制</vt:lpstr>
      <vt:lpstr>物理内存管理——Buddy系统</vt:lpstr>
      <vt:lpstr>物理内存管理——Buddy系统</vt:lpstr>
      <vt:lpstr>物理内存管理——Buddy系统</vt:lpstr>
      <vt:lpstr>物理内存管理——Buddy系统</vt:lpstr>
      <vt:lpstr>物理内存管理——Buddy系统</vt:lpstr>
      <vt:lpstr>虚拟内存管理</vt:lpstr>
      <vt:lpstr>虚拟内存管理</vt:lpstr>
      <vt:lpstr>虚拟内存管理</vt:lpstr>
      <vt:lpstr>内核映射 —— 直接映射（Identity Mapping） </vt:lpstr>
      <vt:lpstr>内核映射 —— 直接映射（Identity Mapping） </vt:lpstr>
      <vt:lpstr>进程管理与调度</vt:lpstr>
      <vt:lpstr>代码结构</vt:lpstr>
      <vt:lpstr>PowerPoint 演示文稿</vt:lpstr>
      <vt:lpstr>进程创建</vt:lpstr>
      <vt:lpstr>PowerPoint 演示文稿</vt:lpstr>
      <vt:lpstr>进程状态枚举</vt:lpstr>
      <vt:lpstr>PowerPoint 演示文稿</vt:lpstr>
      <vt:lpstr>PowerPoint 演示文稿</vt:lpstr>
      <vt:lpstr>PowerPoint 演示文稿</vt:lpstr>
      <vt:lpstr>进程状态转换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中断与异常处理</vt:lpstr>
      <vt:lpstr>中断处理总览</vt:lpstr>
      <vt:lpstr>外部设备中断</vt:lpstr>
      <vt:lpstr>时钟中断</vt:lpstr>
      <vt:lpstr>系统调用（Syscall）：用户态</vt:lpstr>
      <vt:lpstr>系统调用（Syscall）：内核态</vt:lpstr>
      <vt:lpstr>相关介绍</vt:lpstr>
      <vt:lpstr>总结与启发</vt:lpstr>
      <vt:lpstr>操作系统开发的范式转变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ASTERINAS: A Linux ABI-Compatible, Rust-Based Framekernel OS with a Small and Sound TCB</dc:title>
  <dc:creator/>
  <cp:lastModifiedBy>西西</cp:lastModifiedBy>
  <cp:revision>34</cp:revision>
  <dcterms:created xsi:type="dcterms:W3CDTF">2025-11-15T06:13:00Z</dcterms:created>
  <dcterms:modified xsi:type="dcterms:W3CDTF">2025-12-29T17:30:06Z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2DE4D5E4483B4D47892CD892956DC10F_13</vt:lpwstr>
  </property>
  <property fmtid="{D5CDD505-2E9C-101B-9397-08002B2CF9AE}" pid="4" name="KSOTemplateUUID">
    <vt:lpwstr>v1.0_ai_69796643749</vt:lpwstr>
  </property>
</Properties>
</file>